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70" r:id="rId4"/>
    <p:sldId id="260" r:id="rId5"/>
    <p:sldId id="303" r:id="rId6"/>
    <p:sldId id="310" r:id="rId7"/>
    <p:sldId id="266" r:id="rId8"/>
    <p:sldId id="307" r:id="rId9"/>
    <p:sldId id="311" r:id="rId10"/>
    <p:sldId id="262" r:id="rId11"/>
    <p:sldId id="312" r:id="rId12"/>
    <p:sldId id="265" r:id="rId13"/>
    <p:sldId id="313" r:id="rId14"/>
    <p:sldId id="258" r:id="rId15"/>
    <p:sldId id="314" r:id="rId16"/>
    <p:sldId id="31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7A1B"/>
    <a:srgbClr val="6945C6"/>
    <a:srgbClr val="86D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A63D91-31A8-4D57-B7B4-67BE39CEEEE9}">
  <a:tblStyle styleId="{55A63D91-31A8-4D57-B7B4-67BE39CEEE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A66A29"/>
                </a:solidFill>
                <a:latin typeface="Montserrat Thin"/>
                <a:ea typeface="+mn-ea"/>
                <a:cs typeface="+mn-cs"/>
              </a:defRPr>
            </a:pPr>
            <a:r>
              <a:rPr lang="ru-RU" sz="2400" b="0" dirty="0">
                <a:solidFill>
                  <a:schemeClr val="bg1"/>
                </a:solidFill>
                <a:latin typeface="Roboto Condensed Light"/>
              </a:rPr>
              <a:t>Статистика регистрационных удостоверений</a:t>
            </a:r>
          </a:p>
        </c:rich>
      </c:tx>
      <c:layout>
        <c:manualLayout>
          <c:xMode val="edge"/>
          <c:yMode val="edge"/>
          <c:x val="9.7014763720541339E-2"/>
          <c:y val="6.542237775833567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A66A29"/>
              </a:solidFill>
              <a:latin typeface="Montserrat Thin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199068467477566E-2"/>
          <c:y val="0.11607681209868927"/>
          <c:w val="0.92280093153252241"/>
          <c:h val="0.73241623565326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945C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Регистрация</c:v>
                </c:pt>
                <c:pt idx="1">
                  <c:v>ВИРД</c:v>
                </c:pt>
                <c:pt idx="2">
                  <c:v>ВИРУ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</c:v>
                </c:pt>
                <c:pt idx="1">
                  <c:v>100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D-4E7C-B0A9-D06409F1EB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6D8C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Регистрация</c:v>
                </c:pt>
                <c:pt idx="1">
                  <c:v>ВИРД</c:v>
                </c:pt>
                <c:pt idx="2">
                  <c:v>ВИРУ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</c:v>
                </c:pt>
                <c:pt idx="1">
                  <c:v>80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1D-4E7C-B0A9-D06409F1EB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7A1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Регистрация</c:v>
                </c:pt>
                <c:pt idx="1">
                  <c:v>ВИРД</c:v>
                </c:pt>
                <c:pt idx="2">
                  <c:v>ВИРУ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82</c:v>
                </c:pt>
                <c:pt idx="1">
                  <c:v>41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D-4E7C-B0A9-D06409F1EB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Регистрация</c:v>
                </c:pt>
                <c:pt idx="1">
                  <c:v>ВИРД</c:v>
                </c:pt>
                <c:pt idx="2">
                  <c:v>ВИРУ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55</c:v>
                </c:pt>
                <c:pt idx="1">
                  <c:v>54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1D-4E7C-B0A9-D06409F1E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274480"/>
        <c:axId val="698274808"/>
      </c:barChart>
      <c:catAx>
        <c:axId val="6982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ontserrat Thin"/>
                <a:ea typeface="+mn-ea"/>
                <a:cs typeface="+mn-cs"/>
              </a:defRPr>
            </a:pPr>
            <a:endParaRPr lang="ru-RU"/>
          </a:p>
        </c:txPr>
        <c:crossAx val="698274808"/>
        <c:crosses val="autoZero"/>
        <c:auto val="1"/>
        <c:lblAlgn val="ctr"/>
        <c:lblOffset val="100"/>
        <c:noMultiLvlLbl val="0"/>
      </c:catAx>
      <c:valAx>
        <c:axId val="69827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ontserrat Thin"/>
                <a:ea typeface="+mn-ea"/>
                <a:cs typeface="+mn-cs"/>
              </a:defRPr>
            </a:pPr>
            <a:endParaRPr lang="ru-RU"/>
          </a:p>
        </c:txPr>
        <c:crossAx val="698274480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ontserrat Thin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 Thin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b9ce93f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b9ce93fa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41d90074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41d90074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43764000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43764000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76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41d900745_8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41d900745_8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43764000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43764000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023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5f66ed5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5f66ed5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5f66ed5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5f66ed5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692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b9ce93f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b9ce93fa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33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5f66ed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5f66ed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43764000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43764000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597efa2a7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597efa2a7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597efa2a7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597efa2a7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15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43764000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43764000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56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b9ce93fa4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b9ce93fa4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b99307e66_1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b99307e66_1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60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43764000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43764000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93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566900" y="-7525"/>
            <a:ext cx="4577100" cy="5143500"/>
          </a:xfrm>
          <a:prstGeom prst="rect">
            <a:avLst/>
          </a:prstGeom>
          <a:solidFill>
            <a:srgbClr val="4F2CA8">
              <a:alpha val="7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54800" y="1999075"/>
            <a:ext cx="4469700" cy="18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683900" y="3861475"/>
            <a:ext cx="2740500" cy="4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">
    <p:bg>
      <p:bgPr>
        <a:solidFill>
          <a:srgbClr val="6C4AC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6C4AC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798675" y="445025"/>
            <a:ext cx="262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9750" y="1152475"/>
            <a:ext cx="7704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Josefin Slab SemiBold"/>
              <a:buChar char="●"/>
              <a:defRPr>
                <a:solidFill>
                  <a:srgbClr val="F3F3F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lab SemiBold"/>
              <a:buChar char="○"/>
              <a:defRPr>
                <a:solidFill>
                  <a:srgbClr val="F3F3F3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lab SemiBold"/>
              <a:buChar char="■"/>
              <a:defRPr>
                <a:solidFill>
                  <a:srgbClr val="F3F3F3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lab SemiBold"/>
              <a:buChar char="●"/>
              <a:defRPr>
                <a:solidFill>
                  <a:srgbClr val="F3F3F3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lab SemiBold"/>
              <a:buChar char="○"/>
              <a:defRPr>
                <a:solidFill>
                  <a:srgbClr val="F3F3F3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lab SemiBold"/>
              <a:buChar char="■"/>
              <a:defRPr>
                <a:solidFill>
                  <a:srgbClr val="F3F3F3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lab SemiBold"/>
              <a:buChar char="●"/>
              <a:defRPr>
                <a:solidFill>
                  <a:srgbClr val="F3F3F3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lab SemiBold"/>
              <a:buChar char="○"/>
              <a:defRPr>
                <a:solidFill>
                  <a:srgbClr val="F3F3F3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Josefin Slab SemiBold"/>
              <a:buChar char="■"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3F3F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796600" y="445025"/>
            <a:ext cx="26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3F3F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 flipH="1">
            <a:off x="0" y="1425"/>
            <a:ext cx="9144000" cy="5143500"/>
          </a:xfrm>
          <a:prstGeom prst="rect">
            <a:avLst/>
          </a:prstGeom>
          <a:solidFill>
            <a:srgbClr val="4F2CA8">
              <a:alpha val="7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 flipH="1">
            <a:off x="2984700" y="3207375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2400" b="0">
                <a:solidFill>
                  <a:srgbClr val="F3F3F3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None/>
              <a:defRPr sz="12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None/>
              <a:defRPr sz="12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None/>
              <a:defRPr sz="12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None/>
              <a:defRPr sz="12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None/>
              <a:defRPr sz="12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None/>
              <a:defRPr sz="12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None/>
              <a:defRPr sz="12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0"/>
              <a:buNone/>
              <a:defRPr sz="12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 flipH="1">
            <a:off x="2276699" y="1938975"/>
            <a:ext cx="45432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None/>
              <a:defRPr sz="1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3F3F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3F3F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2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flipH="1">
            <a:off x="125" y="-7525"/>
            <a:ext cx="9144000" cy="5143500"/>
          </a:xfrm>
          <a:prstGeom prst="rect">
            <a:avLst/>
          </a:prstGeom>
          <a:solidFill>
            <a:srgbClr val="4F2CA8">
              <a:alpha val="7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hasCustomPrompt="1"/>
          </p:nvPr>
        </p:nvSpPr>
        <p:spPr>
          <a:xfrm flipH="1">
            <a:off x="719749" y="1354700"/>
            <a:ext cx="19011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719747" y="1924725"/>
            <a:ext cx="19011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719750" y="2270325"/>
            <a:ext cx="19011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621449" y="1354700"/>
            <a:ext cx="19011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3621447" y="1924725"/>
            <a:ext cx="19011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3621450" y="2270325"/>
            <a:ext cx="19011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523149" y="1354700"/>
            <a:ext cx="19011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6523147" y="1924725"/>
            <a:ext cx="19011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6523150" y="2270325"/>
            <a:ext cx="19011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9749" y="3171250"/>
            <a:ext cx="19011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719747" y="3741275"/>
            <a:ext cx="19011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719750" y="4086875"/>
            <a:ext cx="19011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3621449" y="3171250"/>
            <a:ext cx="19011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6"/>
          </p:nvPr>
        </p:nvSpPr>
        <p:spPr>
          <a:xfrm>
            <a:off x="3621451" y="3741275"/>
            <a:ext cx="24096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3621450" y="4086875"/>
            <a:ext cx="19011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 hasCustomPrompt="1"/>
          </p:nvPr>
        </p:nvSpPr>
        <p:spPr>
          <a:xfrm flipH="1">
            <a:off x="6523149" y="3171250"/>
            <a:ext cx="19011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9"/>
          </p:nvPr>
        </p:nvSpPr>
        <p:spPr>
          <a:xfrm>
            <a:off x="6523147" y="3741275"/>
            <a:ext cx="19011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3F3F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0"/>
          </p:nvPr>
        </p:nvSpPr>
        <p:spPr>
          <a:xfrm>
            <a:off x="6523150" y="4086875"/>
            <a:ext cx="19011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bg>
      <p:bgPr>
        <a:solidFill>
          <a:srgbClr val="F3F3F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 flipH="1">
            <a:off x="4507600" y="1131524"/>
            <a:ext cx="3354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 flipH="1">
            <a:off x="4507675" y="1618975"/>
            <a:ext cx="35928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2"/>
          </p:nvPr>
        </p:nvSpPr>
        <p:spPr>
          <a:xfrm flipH="1">
            <a:off x="4507600" y="2389274"/>
            <a:ext cx="3354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3"/>
          </p:nvPr>
        </p:nvSpPr>
        <p:spPr>
          <a:xfrm flipH="1">
            <a:off x="4507675" y="2876725"/>
            <a:ext cx="35928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ctrTitle" idx="4"/>
          </p:nvPr>
        </p:nvSpPr>
        <p:spPr>
          <a:xfrm flipH="1">
            <a:off x="4507600" y="3647024"/>
            <a:ext cx="3354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5"/>
          </p:nvPr>
        </p:nvSpPr>
        <p:spPr>
          <a:xfrm flipH="1">
            <a:off x="4507675" y="4134475"/>
            <a:ext cx="35928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6"/>
          </p:nvPr>
        </p:nvSpPr>
        <p:spPr>
          <a:xfrm>
            <a:off x="5235550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2">
    <p:bg>
      <p:bgPr>
        <a:solidFill>
          <a:srgbClr val="F3F3F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 flipH="1">
            <a:off x="75" y="2576100"/>
            <a:ext cx="9144000" cy="2576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75" y="0"/>
            <a:ext cx="9144000" cy="2576100"/>
          </a:xfrm>
          <a:prstGeom prst="rect">
            <a:avLst/>
          </a:prstGeom>
          <a:solidFill>
            <a:srgbClr val="4F2CA8">
              <a:alpha val="7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5235550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None/>
              <a:defRPr sz="18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ctrTitle" idx="2"/>
          </p:nvPr>
        </p:nvSpPr>
        <p:spPr>
          <a:xfrm>
            <a:off x="718888" y="2918225"/>
            <a:ext cx="2209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718900" y="3486725"/>
            <a:ext cx="2209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ctrTitle" idx="3"/>
          </p:nvPr>
        </p:nvSpPr>
        <p:spPr>
          <a:xfrm>
            <a:off x="3467313" y="2918225"/>
            <a:ext cx="2209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4"/>
          </p:nvPr>
        </p:nvSpPr>
        <p:spPr>
          <a:xfrm>
            <a:off x="3467313" y="3486725"/>
            <a:ext cx="2209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 idx="5"/>
          </p:nvPr>
        </p:nvSpPr>
        <p:spPr>
          <a:xfrm>
            <a:off x="6212025" y="2918225"/>
            <a:ext cx="2209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Fira Sans Condensed Medium"/>
              <a:buNone/>
              <a:defRPr sz="18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6"/>
          </p:nvPr>
        </p:nvSpPr>
        <p:spPr>
          <a:xfrm>
            <a:off x="6212040" y="3486725"/>
            <a:ext cx="2209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oboto"/>
              <a:buNone/>
              <a:defRPr sz="28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5733355" y="4125784"/>
            <a:ext cx="3410645" cy="926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b="1" dirty="0">
                <a:solidFill>
                  <a:srgbClr val="FFFFFF"/>
                </a:solidFill>
              </a:rPr>
              <a:t>+7 (495) 743-97-15</a:t>
            </a:r>
            <a:endParaRPr lang="en-US" sz="1200" b="1" dirty="0">
              <a:solidFill>
                <a:srgbClr val="FFFFFF"/>
              </a:solidFill>
            </a:endParaRPr>
          </a:p>
          <a:p>
            <a:pPr marL="0" lvl="0" indent="0"/>
            <a:r>
              <a:rPr lang="ru-RU" sz="1200" b="1" dirty="0">
                <a:solidFill>
                  <a:srgbClr val="FFFFFF"/>
                </a:solidFill>
              </a:rPr>
              <a:t>121357 г. Москва, ул. </a:t>
            </a:r>
            <a:r>
              <a:rPr lang="ru-RU" sz="1200" b="1" dirty="0" err="1">
                <a:solidFill>
                  <a:srgbClr val="FFFFFF"/>
                </a:solidFill>
              </a:rPr>
              <a:t>Верейская</a:t>
            </a:r>
            <a:r>
              <a:rPr lang="ru-RU" sz="1200" b="1" dirty="0">
                <a:solidFill>
                  <a:srgbClr val="FFFFFF"/>
                </a:solidFill>
              </a:rPr>
              <a:t>, дом 29, </a:t>
            </a:r>
            <a:br>
              <a:rPr lang="ru-RU" sz="1200" b="1" dirty="0">
                <a:solidFill>
                  <a:srgbClr val="FFFFFF"/>
                </a:solidFill>
              </a:rPr>
            </a:br>
            <a:r>
              <a:rPr lang="ru-RU" sz="1200" b="1" dirty="0">
                <a:solidFill>
                  <a:srgbClr val="FFFFFF"/>
                </a:solidFill>
              </a:rPr>
              <a:t>Бизнес-центр </a:t>
            </a:r>
            <a:r>
              <a:rPr lang="ru-RU" sz="1200" b="1" dirty="0" err="1">
                <a:solidFill>
                  <a:srgbClr val="FFFFFF"/>
                </a:solidFill>
              </a:rPr>
              <a:t>Верейская</a:t>
            </a:r>
            <a:r>
              <a:rPr lang="ru-RU" sz="1200" b="1" dirty="0">
                <a:solidFill>
                  <a:srgbClr val="FFFFFF"/>
                </a:solidFill>
              </a:rPr>
              <a:t> Плаза-1, офис 23</a:t>
            </a:r>
            <a:br>
              <a:rPr lang="ru-RU" sz="1200" b="1" dirty="0">
                <a:solidFill>
                  <a:srgbClr val="FFFFFF"/>
                </a:solidFill>
              </a:rPr>
            </a:br>
            <a:r>
              <a:rPr lang="ru-RU" sz="1200" b="1" dirty="0">
                <a:solidFill>
                  <a:srgbClr val="FFFFFF"/>
                </a:solidFill>
              </a:rPr>
              <a:t>http://m</a:t>
            </a:r>
            <a:r>
              <a:rPr lang="en-US" sz="1200" b="1" dirty="0">
                <a:solidFill>
                  <a:srgbClr val="FFFFFF"/>
                </a:solidFill>
              </a:rPr>
              <a:t>-t-g.ru</a:t>
            </a:r>
          </a:p>
          <a:p>
            <a:pPr marL="0" lvl="0" indent="0"/>
            <a:endParaRPr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B4B553-2189-4572-BD14-DB935A2E6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589"/>
            <a:ext cx="6662705" cy="2428321"/>
          </a:xfrm>
          <a:prstGeom prst="rect">
            <a:avLst/>
          </a:prstGeom>
          <a:effectLst>
            <a:innerShdw blurRad="63500" dist="50800" dir="18900000">
              <a:srgbClr val="7030A0">
                <a:alpha val="0"/>
              </a:srgbClr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 l="9660" r="48154"/>
          <a:stretch/>
        </p:blipFill>
        <p:spPr>
          <a:xfrm>
            <a:off x="-3" y="0"/>
            <a:ext cx="385742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/>
          <p:nvPr/>
        </p:nvSpPr>
        <p:spPr>
          <a:xfrm flipH="1">
            <a:off x="0" y="0"/>
            <a:ext cx="3857400" cy="5143500"/>
          </a:xfrm>
          <a:prstGeom prst="rect">
            <a:avLst/>
          </a:prstGeom>
          <a:solidFill>
            <a:srgbClr val="4F2CA8">
              <a:alpha val="7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30"/>
          <p:cNvSpPr txBox="1">
            <a:spLocks noGrp="1"/>
          </p:cNvSpPr>
          <p:nvPr>
            <p:ph type="ctrTitle" idx="2"/>
          </p:nvPr>
        </p:nvSpPr>
        <p:spPr>
          <a:xfrm flipH="1">
            <a:off x="3859520" y="64527"/>
            <a:ext cx="4288026" cy="11242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Подбор центра испытаний с учетом ГОСТов и методов испытаний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3"/>
          </p:nvPr>
        </p:nvSpPr>
        <p:spPr>
          <a:xfrm flipH="1">
            <a:off x="599101" y="2722758"/>
            <a:ext cx="2642809" cy="740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>
                <a:solidFill>
                  <a:srgbClr val="EF7A1B"/>
                </a:solidFill>
              </a:rPr>
              <a:t>медицинского изделия и проведение испытаний на </a:t>
            </a:r>
          </a:p>
          <a:p>
            <a:pPr marL="0" lvl="0" indent="0"/>
            <a:r>
              <a:rPr lang="ru-RU" b="1" dirty="0">
                <a:solidFill>
                  <a:srgbClr val="EF7A1B"/>
                </a:solidFill>
              </a:rPr>
              <a:t>территории РФ</a:t>
            </a:r>
          </a:p>
        </p:txBody>
      </p:sp>
      <p:sp>
        <p:nvSpPr>
          <p:cNvPr id="229" name="Google Shape;229;p30"/>
          <p:cNvSpPr txBox="1">
            <a:spLocks noGrp="1"/>
          </p:cNvSpPr>
          <p:nvPr>
            <p:ph type="ctrTitle" idx="4"/>
          </p:nvPr>
        </p:nvSpPr>
        <p:spPr>
          <a:xfrm flipH="1">
            <a:off x="605201" y="2478503"/>
            <a:ext cx="749023" cy="4243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EF7A1B"/>
                </a:solidFill>
              </a:rPr>
              <a:t>ВВОЗ</a:t>
            </a:r>
            <a:endParaRPr dirty="0">
              <a:solidFill>
                <a:srgbClr val="EF7A1B"/>
              </a:solidFill>
            </a:endParaRPr>
          </a:p>
        </p:txBody>
      </p:sp>
      <p:cxnSp>
        <p:nvCxnSpPr>
          <p:cNvPr id="233" name="Google Shape;233;p30"/>
          <p:cNvCxnSpPr>
            <a:cxnSpLocks/>
          </p:cNvCxnSpPr>
          <p:nvPr/>
        </p:nvCxnSpPr>
        <p:spPr>
          <a:xfrm>
            <a:off x="3841011" y="2103225"/>
            <a:ext cx="0" cy="525000"/>
          </a:xfrm>
          <a:prstGeom prst="straightConnector1">
            <a:avLst/>
          </a:prstGeom>
          <a:noFill/>
          <a:ln w="19050" cap="flat" cmpd="sng">
            <a:solidFill>
              <a:srgbClr val="6C4AC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0"/>
          <p:cNvCxnSpPr>
            <a:cxnSpLocks/>
          </p:cNvCxnSpPr>
          <p:nvPr/>
        </p:nvCxnSpPr>
        <p:spPr>
          <a:xfrm>
            <a:off x="3841011" y="3351175"/>
            <a:ext cx="0" cy="525000"/>
          </a:xfrm>
          <a:prstGeom prst="straightConnector1">
            <a:avLst/>
          </a:prstGeom>
          <a:noFill/>
          <a:ln w="19050" cap="flat" cmpd="sng">
            <a:solidFill>
              <a:srgbClr val="6C4AC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30"/>
          <p:cNvSpPr/>
          <p:nvPr/>
        </p:nvSpPr>
        <p:spPr>
          <a:xfrm>
            <a:off x="719743" y="633115"/>
            <a:ext cx="384600" cy="3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30"/>
          <p:cNvGrpSpPr/>
          <p:nvPr/>
        </p:nvGrpSpPr>
        <p:grpSpPr>
          <a:xfrm>
            <a:off x="6685259" y="2902852"/>
            <a:ext cx="311414" cy="355406"/>
            <a:chOff x="6685259" y="2902852"/>
            <a:chExt cx="311414" cy="355406"/>
          </a:xfrm>
        </p:grpSpPr>
        <p:sp>
          <p:nvSpPr>
            <p:cNvPr id="250" name="Google Shape;250;p30"/>
            <p:cNvSpPr/>
            <p:nvPr/>
          </p:nvSpPr>
          <p:spPr>
            <a:xfrm>
              <a:off x="6835805" y="3045466"/>
              <a:ext cx="10671" cy="155134"/>
            </a:xfrm>
            <a:custGeom>
              <a:avLst/>
              <a:gdLst/>
              <a:ahLst/>
              <a:cxnLst/>
              <a:rect l="l" t="t" r="r" b="b"/>
              <a:pathLst>
                <a:path w="335" h="4870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6765661" y="2938497"/>
              <a:ext cx="149846" cy="63774"/>
            </a:xfrm>
            <a:custGeom>
              <a:avLst/>
              <a:gdLst/>
              <a:ahLst/>
              <a:cxnLst/>
              <a:rect l="l" t="t" r="r" b="b"/>
              <a:pathLst>
                <a:path w="4704" h="200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6685259" y="2902852"/>
              <a:ext cx="311414" cy="355406"/>
            </a:xfrm>
            <a:custGeom>
              <a:avLst/>
              <a:gdLst/>
              <a:ahLst/>
              <a:cxnLst/>
              <a:rect l="l" t="t" r="r" b="b"/>
              <a:pathLst>
                <a:path w="9776" h="11157" extrusionOk="0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71ADB06-94B0-4464-B600-412A0F243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43" y="631925"/>
            <a:ext cx="384600" cy="385790"/>
          </a:xfrm>
          <a:prstGeom prst="rect">
            <a:avLst/>
          </a:prstGeom>
        </p:spPr>
      </p:pic>
      <p:sp>
        <p:nvSpPr>
          <p:cNvPr id="45" name="Google Shape;229;p30">
            <a:extLst>
              <a:ext uri="{FF2B5EF4-FFF2-40B4-BE49-F238E27FC236}">
                <a16:creationId xmlns:a16="http://schemas.microsoft.com/office/drawing/2014/main" id="{D18281E9-30D4-42F8-B9C1-1876EFA94687}"/>
              </a:ext>
            </a:extLst>
          </p:cNvPr>
          <p:cNvSpPr txBox="1">
            <a:spLocks/>
          </p:cNvSpPr>
          <p:nvPr/>
        </p:nvSpPr>
        <p:spPr>
          <a:xfrm flipH="1">
            <a:off x="4475760" y="2542664"/>
            <a:ext cx="884049" cy="36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4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None/>
              <a:defRPr sz="1800" b="1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dirty="0">
                <a:solidFill>
                  <a:srgbClr val="6945C6"/>
                </a:solidFill>
              </a:rPr>
              <a:t>ВЫЕЗД</a:t>
            </a:r>
          </a:p>
        </p:txBody>
      </p:sp>
      <p:sp>
        <p:nvSpPr>
          <p:cNvPr id="46" name="Google Shape;228;p30">
            <a:extLst>
              <a:ext uri="{FF2B5EF4-FFF2-40B4-BE49-F238E27FC236}">
                <a16:creationId xmlns:a16="http://schemas.microsoft.com/office/drawing/2014/main" id="{23C3999C-284D-4A6E-A3BF-25CADAC63DB4}"/>
              </a:ext>
            </a:extLst>
          </p:cNvPr>
          <p:cNvSpPr txBox="1">
            <a:spLocks/>
          </p:cNvSpPr>
          <p:nvPr/>
        </p:nvSpPr>
        <p:spPr>
          <a:xfrm flipH="1">
            <a:off x="4475760" y="2722758"/>
            <a:ext cx="3857428" cy="209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4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0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0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0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0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0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0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0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None/>
              <a:defRPr sz="1000" b="0" i="0" u="none" strike="noStrike" cap="none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ru-RU" b="1" dirty="0">
                <a:solidFill>
                  <a:srgbClr val="6945C6"/>
                </a:solidFill>
              </a:rPr>
              <a:t>на место производства медицинского изделия, для монтажа (ввода в эксплуатацию) которого требуется получение разрешений (лицензий), создание специальных условий, строительство отдельных капитальных сооружений и дополнительного обучения специалистов, для его оценки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8"/>
          <p:cNvPicPr preferRelativeResize="0"/>
          <p:nvPr/>
        </p:nvPicPr>
        <p:blipFill rotWithShape="1">
          <a:blip r:embed="rId3">
            <a:alphaModFix/>
          </a:blip>
          <a:srcRect l="28905" r="28909"/>
          <a:stretch/>
        </p:blipFill>
        <p:spPr>
          <a:xfrm>
            <a:off x="5286572" y="0"/>
            <a:ext cx="385742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8"/>
          <p:cNvSpPr/>
          <p:nvPr/>
        </p:nvSpPr>
        <p:spPr>
          <a:xfrm>
            <a:off x="5286588" y="50"/>
            <a:ext cx="3857400" cy="5143500"/>
          </a:xfrm>
          <a:prstGeom prst="rect">
            <a:avLst/>
          </a:prstGeom>
          <a:solidFill>
            <a:srgbClr val="6C4AC2">
              <a:alpha val="8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27">
            <a:extLst>
              <a:ext uri="{FF2B5EF4-FFF2-40B4-BE49-F238E27FC236}">
                <a16:creationId xmlns:a16="http://schemas.microsoft.com/office/drawing/2014/main" id="{0F537763-6AAC-4A58-9C85-141138C3B6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166270"/>
            <a:ext cx="5286559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Токсикологические исследования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57753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2556314" y="445025"/>
            <a:ext cx="5867935" cy="1087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Для проведения токсикологических исследований заявитель представляет в испытательную организацию:</a:t>
            </a:r>
          </a:p>
        </p:txBody>
      </p:sp>
      <p:sp>
        <p:nvSpPr>
          <p:cNvPr id="307" name="Google Shape;307;p33"/>
          <p:cNvSpPr/>
          <p:nvPr/>
        </p:nvSpPr>
        <p:spPr>
          <a:xfrm>
            <a:off x="1477900" y="2225988"/>
            <a:ext cx="691500" cy="691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2863" dist="19050" dir="27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3"/>
          <p:cNvSpPr/>
          <p:nvPr/>
        </p:nvSpPr>
        <p:spPr>
          <a:xfrm>
            <a:off x="4226313" y="2225988"/>
            <a:ext cx="691500" cy="691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2863" dist="19050" dir="27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6973315" y="2225988"/>
            <a:ext cx="691500" cy="691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2863" dist="19050" dir="27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33"/>
          <p:cNvSpPr txBox="1">
            <a:spLocks noGrp="1"/>
          </p:cNvSpPr>
          <p:nvPr>
            <p:ph type="ctrTitle" idx="2"/>
          </p:nvPr>
        </p:nvSpPr>
        <p:spPr>
          <a:xfrm>
            <a:off x="718888" y="2918225"/>
            <a:ext cx="220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/>
            <a:r>
              <a:rPr lang="ru-RU" dirty="0"/>
              <a:t>Заявление</a:t>
            </a:r>
          </a:p>
        </p:txBody>
      </p:sp>
      <p:sp>
        <p:nvSpPr>
          <p:cNvPr id="320" name="Google Shape;320;p33"/>
          <p:cNvSpPr txBox="1">
            <a:spLocks noGrp="1"/>
          </p:cNvSpPr>
          <p:nvPr>
            <p:ph type="subTitle" idx="1"/>
          </p:nvPr>
        </p:nvSpPr>
        <p:spPr>
          <a:xfrm>
            <a:off x="718900" y="3486725"/>
            <a:ext cx="22095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о проведении токсикологических исследований</a:t>
            </a:r>
          </a:p>
        </p:txBody>
      </p:sp>
      <p:sp>
        <p:nvSpPr>
          <p:cNvPr id="321" name="Google Shape;321;p33"/>
          <p:cNvSpPr txBox="1">
            <a:spLocks noGrp="1"/>
          </p:cNvSpPr>
          <p:nvPr>
            <p:ph type="ctrTitle" idx="3"/>
          </p:nvPr>
        </p:nvSpPr>
        <p:spPr>
          <a:xfrm>
            <a:off x="3463912" y="3190388"/>
            <a:ext cx="2209500" cy="3725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Образцы (образец)</a:t>
            </a:r>
          </a:p>
        </p:txBody>
      </p:sp>
      <p:sp>
        <p:nvSpPr>
          <p:cNvPr id="322" name="Google Shape;322;p33"/>
          <p:cNvSpPr txBox="1">
            <a:spLocks noGrp="1"/>
          </p:cNvSpPr>
          <p:nvPr>
            <p:ph type="subTitle" idx="4"/>
          </p:nvPr>
        </p:nvSpPr>
        <p:spPr>
          <a:xfrm>
            <a:off x="2776572" y="3486724"/>
            <a:ext cx="3584181" cy="1525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dirty="0"/>
              <a:t>медицинского изделия или принадлежности к медицинскому изделию, контактирующие с поверхностью тела человека, или материалы, из которых произведены (изготовлены) медицинское изделие и (или) принадлежности к медицинскому изделию, контактирующие с поверхностью тела человека</a:t>
            </a:r>
          </a:p>
        </p:txBody>
      </p:sp>
      <p:sp>
        <p:nvSpPr>
          <p:cNvPr id="323" name="Google Shape;323;p33"/>
          <p:cNvSpPr txBox="1">
            <a:spLocks noGrp="1"/>
          </p:cNvSpPr>
          <p:nvPr>
            <p:ph type="ctrTitle" idx="5"/>
          </p:nvPr>
        </p:nvSpPr>
        <p:spPr>
          <a:xfrm>
            <a:off x="6372136" y="3240575"/>
            <a:ext cx="1893858" cy="69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Техническую и эксплуатационную документацию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8"/>
          <p:cNvPicPr preferRelativeResize="0"/>
          <p:nvPr/>
        </p:nvPicPr>
        <p:blipFill rotWithShape="1">
          <a:blip r:embed="rId3">
            <a:alphaModFix/>
          </a:blip>
          <a:srcRect l="28905" r="28909"/>
          <a:stretch/>
        </p:blipFill>
        <p:spPr>
          <a:xfrm>
            <a:off x="5286572" y="0"/>
            <a:ext cx="385742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8"/>
          <p:cNvSpPr/>
          <p:nvPr/>
        </p:nvSpPr>
        <p:spPr>
          <a:xfrm>
            <a:off x="5286588" y="50"/>
            <a:ext cx="3857400" cy="5143500"/>
          </a:xfrm>
          <a:prstGeom prst="rect">
            <a:avLst/>
          </a:prstGeom>
          <a:solidFill>
            <a:srgbClr val="6C4AC2">
              <a:alpha val="8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27">
            <a:extLst>
              <a:ext uri="{FF2B5EF4-FFF2-40B4-BE49-F238E27FC236}">
                <a16:creationId xmlns:a16="http://schemas.microsoft.com/office/drawing/2014/main" id="{0F537763-6AAC-4A58-9C85-141138C3B6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348239"/>
            <a:ext cx="5286559" cy="2560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ru-RU" sz="4000" dirty="0"/>
              <a:t>Клинические испытания медицинских изделий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96810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719743" y="633115"/>
            <a:ext cx="384600" cy="3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CF0654-121A-42D8-87B9-58706D1BB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43" y="631925"/>
            <a:ext cx="384600" cy="385790"/>
          </a:xfrm>
          <a:prstGeom prst="rect">
            <a:avLst/>
          </a:prstGeom>
        </p:spPr>
      </p:pic>
      <p:sp>
        <p:nvSpPr>
          <p:cNvPr id="58" name="Google Shape;9764;p37">
            <a:extLst>
              <a:ext uri="{FF2B5EF4-FFF2-40B4-BE49-F238E27FC236}">
                <a16:creationId xmlns:a16="http://schemas.microsoft.com/office/drawing/2014/main" id="{12DA0837-4A44-4855-A29C-AFF9739B27FC}"/>
              </a:ext>
            </a:extLst>
          </p:cNvPr>
          <p:cNvSpPr txBox="1">
            <a:spLocks/>
          </p:cNvSpPr>
          <p:nvPr/>
        </p:nvSpPr>
        <p:spPr>
          <a:xfrm>
            <a:off x="2334961" y="423639"/>
            <a:ext cx="6473759" cy="9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Unica One"/>
              <a:buNone/>
              <a:defRPr sz="1400" b="0" i="0" u="none" strike="noStrike" cap="none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ru-RU" sz="1600" dirty="0">
                <a:solidFill>
                  <a:srgbClr val="EF7A1B"/>
                </a:solidFill>
                <a:latin typeface="Roboto"/>
              </a:rPr>
              <a:t>Процесс работы с лечебно-профилактическими учреждениями </a:t>
            </a:r>
          </a:p>
        </p:txBody>
      </p:sp>
      <p:sp>
        <p:nvSpPr>
          <p:cNvPr id="59" name="Google Shape;9361;p24">
            <a:extLst>
              <a:ext uri="{FF2B5EF4-FFF2-40B4-BE49-F238E27FC236}">
                <a16:creationId xmlns:a16="http://schemas.microsoft.com/office/drawing/2014/main" id="{01D0F1E6-3816-4186-AF6F-D76405C8F039}"/>
              </a:ext>
            </a:extLst>
          </p:cNvPr>
          <p:cNvSpPr txBox="1">
            <a:spLocks/>
          </p:cNvSpPr>
          <p:nvPr/>
        </p:nvSpPr>
        <p:spPr>
          <a:xfrm>
            <a:off x="1104343" y="1017715"/>
            <a:ext cx="8008883" cy="9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8C6"/>
              </a:buClr>
              <a:buSzPts val="2200"/>
              <a:buFont typeface="EB Garamond"/>
              <a:buNone/>
              <a:defRPr sz="1800" b="0" i="0" u="none" strike="noStrike" cap="none">
                <a:solidFill>
                  <a:srgbClr val="90A8C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2000"/>
              <a:buFont typeface="EB Garamond"/>
              <a:buNone/>
              <a:defRPr sz="20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800"/>
              <a:buFont typeface="EB Garamond"/>
              <a:buNone/>
              <a:defRPr sz="18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600"/>
              <a:buFont typeface="EB Garamond"/>
              <a:buNone/>
              <a:defRPr sz="16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500"/>
              <a:buFont typeface="EB Garamond"/>
              <a:buNone/>
              <a:defRPr sz="15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Roboto Condensed Light"/>
              </a:rPr>
              <a:t>Мы анализируем документы и готовим Акт, Программу и Протокол клинических испытаний с приложениями, проводим поиск литературы, запрашиваем дополнительные материалы у заказчика</a:t>
            </a:r>
          </a:p>
        </p:txBody>
      </p:sp>
      <p:sp>
        <p:nvSpPr>
          <p:cNvPr id="60" name="Google Shape;9361;p24">
            <a:extLst>
              <a:ext uri="{FF2B5EF4-FFF2-40B4-BE49-F238E27FC236}">
                <a16:creationId xmlns:a16="http://schemas.microsoft.com/office/drawing/2014/main" id="{0BC5A5B5-F7E2-447B-B9C5-6F217F1445C6}"/>
              </a:ext>
            </a:extLst>
          </p:cNvPr>
          <p:cNvSpPr txBox="1">
            <a:spLocks/>
          </p:cNvSpPr>
          <p:nvPr/>
        </p:nvSpPr>
        <p:spPr>
          <a:xfrm>
            <a:off x="1104343" y="1946437"/>
            <a:ext cx="8008883" cy="120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8C6"/>
              </a:buClr>
              <a:buSzPts val="2200"/>
              <a:buFont typeface="EB Garamond"/>
              <a:buNone/>
              <a:defRPr sz="1800" b="0" i="0" u="none" strike="noStrike" cap="none">
                <a:solidFill>
                  <a:srgbClr val="90A8C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2000"/>
              <a:buFont typeface="EB Garamond"/>
              <a:buNone/>
              <a:defRPr sz="20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800"/>
              <a:buFont typeface="EB Garamond"/>
              <a:buNone/>
              <a:defRPr sz="18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600"/>
              <a:buFont typeface="EB Garamond"/>
              <a:buNone/>
              <a:defRPr sz="16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500"/>
              <a:buFont typeface="EB Garamond"/>
              <a:buNone/>
              <a:defRPr sz="15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Roboto Condensed Light"/>
              </a:rPr>
              <a:t>Заключаем с лечебно-профилактическим учреждением договор на проведение клинических испытаний медицинского изделия, после получения разрешения на клинические испытания на данное медицинское изделие</a:t>
            </a:r>
          </a:p>
        </p:txBody>
      </p:sp>
      <p:sp>
        <p:nvSpPr>
          <p:cNvPr id="61" name="Google Shape;9361;p24">
            <a:extLst>
              <a:ext uri="{FF2B5EF4-FFF2-40B4-BE49-F238E27FC236}">
                <a16:creationId xmlns:a16="http://schemas.microsoft.com/office/drawing/2014/main" id="{30BBC332-3753-4D71-BEFF-40BB9009E6F0}"/>
              </a:ext>
            </a:extLst>
          </p:cNvPr>
          <p:cNvSpPr txBox="1">
            <a:spLocks/>
          </p:cNvSpPr>
          <p:nvPr/>
        </p:nvSpPr>
        <p:spPr>
          <a:xfrm>
            <a:off x="1104342" y="3147523"/>
            <a:ext cx="8008883" cy="9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8C6"/>
              </a:buClr>
              <a:buSzPts val="2200"/>
              <a:buFont typeface="EB Garamond"/>
              <a:buNone/>
              <a:defRPr sz="1800" b="0" i="0" u="none" strike="noStrike" cap="none">
                <a:solidFill>
                  <a:srgbClr val="90A8C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2000"/>
              <a:buFont typeface="EB Garamond"/>
              <a:buNone/>
              <a:defRPr sz="20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800"/>
              <a:buFont typeface="EB Garamond"/>
              <a:buNone/>
              <a:defRPr sz="18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600"/>
              <a:buFont typeface="EB Garamond"/>
              <a:buNone/>
              <a:defRPr sz="16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500"/>
              <a:buFont typeface="EB Garamond"/>
              <a:buNone/>
              <a:defRPr sz="15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Roboto Condensed Light"/>
              </a:rPr>
              <a:t>Предоставляем в лечебно-профилактическое учреждение образец изделия для осмотра все необходимые документы от заказчика в электронном виде, договоры и архив в бумажном виде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719743" y="633115"/>
            <a:ext cx="384600" cy="3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CF0654-121A-42D8-87B9-58706D1BB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43" y="631925"/>
            <a:ext cx="384600" cy="385790"/>
          </a:xfrm>
          <a:prstGeom prst="rect">
            <a:avLst/>
          </a:prstGeom>
        </p:spPr>
      </p:pic>
      <p:sp>
        <p:nvSpPr>
          <p:cNvPr id="58" name="Google Shape;9764;p37">
            <a:extLst>
              <a:ext uri="{FF2B5EF4-FFF2-40B4-BE49-F238E27FC236}">
                <a16:creationId xmlns:a16="http://schemas.microsoft.com/office/drawing/2014/main" id="{12DA0837-4A44-4855-A29C-AFF9739B27FC}"/>
              </a:ext>
            </a:extLst>
          </p:cNvPr>
          <p:cNvSpPr txBox="1">
            <a:spLocks/>
          </p:cNvSpPr>
          <p:nvPr/>
        </p:nvSpPr>
        <p:spPr>
          <a:xfrm>
            <a:off x="2334961" y="423639"/>
            <a:ext cx="6473759" cy="9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Unica One"/>
              <a:buNone/>
              <a:defRPr sz="1400" b="0" i="0" u="none" strike="noStrike" cap="none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r"/>
            <a:r>
              <a:rPr lang="ru-RU" sz="1600" dirty="0">
                <a:solidFill>
                  <a:srgbClr val="EF7A1B"/>
                </a:solidFill>
                <a:latin typeface="Roboto"/>
              </a:rPr>
              <a:t>Процесс работы с лечебно-профилактическими учреждениями </a:t>
            </a:r>
          </a:p>
        </p:txBody>
      </p:sp>
      <p:sp>
        <p:nvSpPr>
          <p:cNvPr id="8" name="Google Shape;9361;p24">
            <a:extLst>
              <a:ext uri="{FF2B5EF4-FFF2-40B4-BE49-F238E27FC236}">
                <a16:creationId xmlns:a16="http://schemas.microsoft.com/office/drawing/2014/main" id="{B5DED790-C498-4290-8E8D-988A0C6D8078}"/>
              </a:ext>
            </a:extLst>
          </p:cNvPr>
          <p:cNvSpPr txBox="1">
            <a:spLocks/>
          </p:cNvSpPr>
          <p:nvPr/>
        </p:nvSpPr>
        <p:spPr>
          <a:xfrm>
            <a:off x="1104344" y="1017715"/>
            <a:ext cx="7775277" cy="9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8C6"/>
              </a:buClr>
              <a:buSzPts val="2200"/>
              <a:buFont typeface="EB Garamond"/>
              <a:buNone/>
              <a:defRPr sz="1800" b="0" i="0" u="none" strike="noStrike" cap="none">
                <a:solidFill>
                  <a:srgbClr val="90A8C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2000"/>
              <a:buFont typeface="EB Garamond"/>
              <a:buNone/>
              <a:defRPr sz="20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800"/>
              <a:buFont typeface="EB Garamond"/>
              <a:buNone/>
              <a:defRPr sz="18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600"/>
              <a:buFont typeface="EB Garamond"/>
              <a:buNone/>
              <a:defRPr sz="16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500"/>
              <a:buFont typeface="EB Garamond"/>
              <a:buNone/>
              <a:defRPr sz="15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Roboto Condensed Light"/>
              </a:rPr>
              <a:t>Лечебно-профилактическое учреждение проводит оформление результатов оценки и анализа изделия</a:t>
            </a:r>
          </a:p>
        </p:txBody>
      </p:sp>
      <p:sp>
        <p:nvSpPr>
          <p:cNvPr id="9" name="Google Shape;9361;p24">
            <a:extLst>
              <a:ext uri="{FF2B5EF4-FFF2-40B4-BE49-F238E27FC236}">
                <a16:creationId xmlns:a16="http://schemas.microsoft.com/office/drawing/2014/main" id="{569FA80A-C41E-41F2-B6ED-600A1AC27C03}"/>
              </a:ext>
            </a:extLst>
          </p:cNvPr>
          <p:cNvSpPr txBox="1">
            <a:spLocks/>
          </p:cNvSpPr>
          <p:nvPr/>
        </p:nvSpPr>
        <p:spPr>
          <a:xfrm>
            <a:off x="1104343" y="1900351"/>
            <a:ext cx="7775278" cy="9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8C6"/>
              </a:buClr>
              <a:buSzPts val="2200"/>
              <a:buFont typeface="EB Garamond"/>
              <a:buNone/>
              <a:defRPr sz="1800" b="0" i="0" u="none" strike="noStrike" cap="none">
                <a:solidFill>
                  <a:srgbClr val="90A8C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2000"/>
              <a:buFont typeface="EB Garamond"/>
              <a:buNone/>
              <a:defRPr sz="20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800"/>
              <a:buFont typeface="EB Garamond"/>
              <a:buNone/>
              <a:defRPr sz="18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600"/>
              <a:buFont typeface="EB Garamond"/>
              <a:buNone/>
              <a:defRPr sz="16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500"/>
              <a:buFont typeface="EB Garamond"/>
              <a:buNone/>
              <a:defRPr sz="15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Roboto Condensed Light"/>
              </a:rPr>
              <a:t>Подписанные документы подаются в Росздравнадзор для получения Регистрационного удостоверения</a:t>
            </a:r>
          </a:p>
        </p:txBody>
      </p:sp>
      <p:sp>
        <p:nvSpPr>
          <p:cNvPr id="10" name="Google Shape;9361;p24">
            <a:extLst>
              <a:ext uri="{FF2B5EF4-FFF2-40B4-BE49-F238E27FC236}">
                <a16:creationId xmlns:a16="http://schemas.microsoft.com/office/drawing/2014/main" id="{011074D5-61A5-4969-81D0-25F3A12BFC36}"/>
              </a:ext>
            </a:extLst>
          </p:cNvPr>
          <p:cNvSpPr txBox="1">
            <a:spLocks/>
          </p:cNvSpPr>
          <p:nvPr/>
        </p:nvSpPr>
        <p:spPr>
          <a:xfrm>
            <a:off x="1104343" y="2782988"/>
            <a:ext cx="7775278" cy="92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8C6"/>
              </a:buClr>
              <a:buSzPts val="2200"/>
              <a:buFont typeface="EB Garamond"/>
              <a:buNone/>
              <a:defRPr sz="1800" b="0" i="0" u="none" strike="noStrike" cap="none">
                <a:solidFill>
                  <a:srgbClr val="90A8C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2000"/>
              <a:buFont typeface="EB Garamond"/>
              <a:buNone/>
              <a:defRPr sz="20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800"/>
              <a:buFont typeface="EB Garamond"/>
              <a:buNone/>
              <a:defRPr sz="18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600"/>
              <a:buFont typeface="EB Garamond"/>
              <a:buNone/>
              <a:defRPr sz="16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500"/>
              <a:buFont typeface="EB Garamond"/>
              <a:buNone/>
              <a:defRPr sz="15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None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Roboto Condensed Light"/>
              </a:rPr>
              <a:t>В случае замечаний к Протоколам клинических испытаний, мы их устраняем, пишем Дополнение к Акту, также подписываем в лечебно-профилактическом учреждении и подаем в Росздравнадзор</a:t>
            </a:r>
          </a:p>
        </p:txBody>
      </p:sp>
      <p:sp>
        <p:nvSpPr>
          <p:cNvPr id="11" name="Google Shape;9764;p37">
            <a:extLst>
              <a:ext uri="{FF2B5EF4-FFF2-40B4-BE49-F238E27FC236}">
                <a16:creationId xmlns:a16="http://schemas.microsoft.com/office/drawing/2014/main" id="{C9BD55CE-C2D5-4FE3-888D-329E2049E309}"/>
              </a:ext>
            </a:extLst>
          </p:cNvPr>
          <p:cNvSpPr txBox="1">
            <a:spLocks/>
          </p:cNvSpPr>
          <p:nvPr/>
        </p:nvSpPr>
        <p:spPr>
          <a:xfrm>
            <a:off x="1104343" y="4125785"/>
            <a:ext cx="7775278" cy="70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Unica One"/>
              <a:buNone/>
              <a:defRPr sz="2400" b="0" i="0" u="none" strike="noStrike" cap="none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Josefin Sans"/>
              <a:buNone/>
              <a:defRPr sz="1200" b="0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ru-RU" sz="1600" dirty="0">
                <a:solidFill>
                  <a:srgbClr val="FFFFFF"/>
                </a:solidFill>
                <a:latin typeface="Roboto Condensed Light"/>
              </a:rPr>
              <a:t>Если изделие не ввозится на территорию РФ, то мы организуем выезд врача за рубеж с целью оценки образца медицинского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273623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B4B553-2189-4572-BD14-DB935A2E6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589"/>
            <a:ext cx="6662705" cy="2428321"/>
          </a:xfrm>
          <a:prstGeom prst="rect">
            <a:avLst/>
          </a:prstGeom>
          <a:effectLst>
            <a:innerShdw blurRad="63500" dist="50800" dir="18900000">
              <a:srgbClr val="7030A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0046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4AC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719750" y="1152475"/>
            <a:ext cx="7704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65100" lvl="0" indent="0">
              <a:buNone/>
            </a:pPr>
            <a:r>
              <a:rPr lang="ru-RU" sz="1800" b="1" dirty="0">
                <a:solidFill>
                  <a:srgbClr val="FFFFFF"/>
                </a:solidFill>
                <a:ea typeface="Abel"/>
                <a:cs typeface="Abel"/>
                <a:sym typeface="Abel"/>
              </a:rPr>
              <a:t>Современные производители медицинских изделий и оборудования различного назначения и сложности стремятся выйти на российский рынок в кратчайшие сроки и с минимальными затратами. Помощь в реализации этих целей оказывает наша компания, позволяя производителям получать необходимые консультации и всестороннюю поддержку при ведении процесса регистрации медицинских изделий и изделий для ин </a:t>
            </a:r>
            <a:r>
              <a:rPr lang="ru-RU" sz="1800" b="1" dirty="0" err="1">
                <a:solidFill>
                  <a:srgbClr val="FFFFFF"/>
                </a:solidFill>
                <a:ea typeface="Abel"/>
                <a:cs typeface="Abel"/>
                <a:sym typeface="Abel"/>
              </a:rPr>
              <a:t>витро</a:t>
            </a:r>
            <a:r>
              <a:rPr lang="ru-RU" sz="1800" b="1" dirty="0">
                <a:solidFill>
                  <a:srgbClr val="FFFFFF"/>
                </a:solidFill>
                <a:ea typeface="Abel"/>
                <a:cs typeface="Abel"/>
                <a:sym typeface="Abel"/>
              </a:rPr>
              <a:t> диагностики.</a:t>
            </a:r>
          </a:p>
        </p:txBody>
      </p:sp>
      <p:sp>
        <p:nvSpPr>
          <p:cNvPr id="144" name="Google Shape;144;p25"/>
          <p:cNvSpPr/>
          <p:nvPr/>
        </p:nvSpPr>
        <p:spPr>
          <a:xfrm>
            <a:off x="719743" y="633115"/>
            <a:ext cx="384600" cy="3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BCBB96-EB5F-4555-B5B0-05AEB19B6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43" y="631925"/>
            <a:ext cx="384600" cy="385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8"/>
          <p:cNvPicPr preferRelativeResize="0"/>
          <p:nvPr/>
        </p:nvPicPr>
        <p:blipFill rotWithShape="1">
          <a:blip r:embed="rId3">
            <a:alphaModFix/>
          </a:blip>
          <a:srcRect l="28905" r="28909"/>
          <a:stretch/>
        </p:blipFill>
        <p:spPr>
          <a:xfrm>
            <a:off x="5286572" y="0"/>
            <a:ext cx="385742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8"/>
          <p:cNvSpPr/>
          <p:nvPr/>
        </p:nvSpPr>
        <p:spPr>
          <a:xfrm>
            <a:off x="5286588" y="50"/>
            <a:ext cx="3857400" cy="5143500"/>
          </a:xfrm>
          <a:prstGeom prst="rect">
            <a:avLst/>
          </a:prstGeom>
          <a:solidFill>
            <a:srgbClr val="6C4AC2">
              <a:alpha val="8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3;p27">
            <a:extLst>
              <a:ext uri="{FF2B5EF4-FFF2-40B4-BE49-F238E27FC236}">
                <a16:creationId xmlns:a16="http://schemas.microsoft.com/office/drawing/2014/main" id="{AD1BFFDE-14A9-43B7-A4F0-55A32682B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750" y="2144838"/>
            <a:ext cx="39336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Основная</a:t>
            </a:r>
            <a:br>
              <a:rPr lang="ru-RU" sz="4000" dirty="0"/>
            </a:br>
            <a:r>
              <a:rPr lang="ru-RU" sz="4000" dirty="0"/>
              <a:t>деятельность</a:t>
            </a:r>
            <a:endParaRPr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subTitle" idx="1"/>
          </p:nvPr>
        </p:nvSpPr>
        <p:spPr>
          <a:xfrm flipH="1">
            <a:off x="0" y="0"/>
            <a:ext cx="6544301" cy="16085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ru-RU" sz="1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Декларирование медицинских изделий, организация и проведение испытаний МИ (технических, токсикологических, ЭМС, клинических), организация, ведение и сопровождение всего процесса регистрации медицинских изделий, что включает в себя:</a:t>
            </a:r>
            <a:endParaRPr sz="1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491E0B94-2FC4-4BE8-9799-0DAD317A71BB}"/>
              </a:ext>
            </a:extLst>
          </p:cNvPr>
          <p:cNvSpPr txBox="1">
            <a:spLocks/>
          </p:cNvSpPr>
          <p:nvPr/>
        </p:nvSpPr>
        <p:spPr>
          <a:xfrm>
            <a:off x="0" y="2151832"/>
            <a:ext cx="9144000" cy="299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Roboto Condensed Light"/>
              <a:buNone/>
              <a:defRPr sz="24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Анализ предоставленных документов, а также проверку правильности их оформления и заверения в соответствии с требованиями ФС и законодательством РФ</a:t>
            </a:r>
            <a:endParaRPr lang="en-US" sz="1400" dirty="0">
              <a:solidFill>
                <a:srgbClr val="FFFFFF"/>
              </a:solidFill>
              <a:sym typeface="EB Garamond"/>
            </a:endParaRP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Получение разрешения на ввоз, организация и проведение выездных испытаний на территории РФ и за ее пределами</a:t>
            </a:r>
            <a:endParaRPr lang="en-US" sz="1400" dirty="0">
              <a:solidFill>
                <a:srgbClr val="FFFFFF"/>
              </a:solidFill>
              <a:sym typeface="EB Garamond"/>
            </a:endParaRP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Разработка и написание технической документации</a:t>
            </a:r>
            <a:endParaRPr lang="en-US" sz="1400" dirty="0">
              <a:solidFill>
                <a:srgbClr val="FFFFFF"/>
              </a:solidFill>
              <a:sym typeface="EB Garamond"/>
            </a:endParaRP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Проведение испытаний:</a:t>
            </a:r>
          </a:p>
          <a:p>
            <a:pPr marL="101600" indent="0" algn="l">
              <a:buClr>
                <a:schemeClr val="bg1"/>
              </a:buClr>
              <a:buSzPts val="2000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	- технических;</a:t>
            </a:r>
          </a:p>
          <a:p>
            <a:pPr marL="101600" indent="0" algn="l">
              <a:buClr>
                <a:schemeClr val="bg1"/>
              </a:buClr>
              <a:buSzPts val="2000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	- испытаний на ЭМС;</a:t>
            </a:r>
          </a:p>
          <a:p>
            <a:pPr marL="101600" indent="0" algn="l">
              <a:buClr>
                <a:schemeClr val="bg1"/>
              </a:buClr>
              <a:buSzPts val="2000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	- токсикологических;</a:t>
            </a:r>
          </a:p>
          <a:p>
            <a:pPr marL="101600" indent="0" algn="l">
              <a:buClr>
                <a:schemeClr val="bg1"/>
              </a:buClr>
              <a:buSzPts val="2000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	- клинических, в том числе и для медицинских изделий </a:t>
            </a:r>
            <a:r>
              <a:rPr lang="ru-RU" sz="1400" dirty="0" err="1">
                <a:solidFill>
                  <a:srgbClr val="FFFFFF"/>
                </a:solidFill>
                <a:sym typeface="EB Garamond"/>
              </a:rPr>
              <a:t>in</a:t>
            </a:r>
            <a:r>
              <a:rPr lang="ru-RU" sz="1400" dirty="0">
                <a:solidFill>
                  <a:srgbClr val="FFFFFF"/>
                </a:solidFill>
                <a:sym typeface="EB Garamond"/>
              </a:rPr>
              <a:t> </a:t>
            </a:r>
            <a:r>
              <a:rPr lang="ru-RU" sz="1400" dirty="0" err="1">
                <a:solidFill>
                  <a:srgbClr val="FFFFFF"/>
                </a:solidFill>
                <a:sym typeface="EB Garamond"/>
              </a:rPr>
              <a:t>vitro</a:t>
            </a:r>
            <a:r>
              <a:rPr lang="ru-RU" sz="1400" dirty="0">
                <a:solidFill>
                  <a:srgbClr val="FFFFFF"/>
                </a:solidFill>
                <a:sym typeface="EB Garamond"/>
              </a:rPr>
              <a:t>;</a:t>
            </a:r>
          </a:p>
          <a:p>
            <a:pPr marL="101600" indent="0" algn="l">
              <a:buClr>
                <a:schemeClr val="bg1"/>
              </a:buClr>
              <a:buSzPts val="2000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	- СИМИ и других (при необходимости)</a:t>
            </a:r>
            <a:endParaRPr lang="en-US" sz="1400" dirty="0">
              <a:solidFill>
                <a:srgbClr val="FFFFFF"/>
              </a:solidFill>
              <a:sym typeface="EB Garamond"/>
            </a:endParaRP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sym typeface="EB Garamond"/>
              </a:rPr>
              <a:t>Перевод и нотариальное заверение документов в соответствии с законодательством РФ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subTitle" idx="1"/>
          </p:nvPr>
        </p:nvSpPr>
        <p:spPr>
          <a:xfrm flipH="1">
            <a:off x="-1" y="0"/>
            <a:ext cx="6931419" cy="9744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/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Основные документы, регламентирующие процедуру регистрации медицинских изделий:</a:t>
            </a:r>
            <a:endParaRPr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одзаголовок 4">
            <a:extLst>
              <a:ext uri="{FF2B5EF4-FFF2-40B4-BE49-F238E27FC236}">
                <a16:creationId xmlns:a16="http://schemas.microsoft.com/office/drawing/2014/main" id="{CEF7B85E-41AF-4A42-9F6E-779D0DD563A9}"/>
              </a:ext>
            </a:extLst>
          </p:cNvPr>
          <p:cNvSpPr txBox="1">
            <a:spLocks/>
          </p:cNvSpPr>
          <p:nvPr/>
        </p:nvSpPr>
        <p:spPr>
          <a:xfrm>
            <a:off x="0" y="1819624"/>
            <a:ext cx="9144000" cy="332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Roboto Condensed Light"/>
              <a:buNone/>
              <a:defRPr sz="24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Roboto Condensed Light"/>
              <a:buNone/>
              <a:defRPr sz="1600" b="0" i="0" u="none" strike="noStrike" cap="none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Unica One"/>
                <a:sym typeface="EB Garamond"/>
              </a:rPr>
              <a:t>Приказ Минздрава России от 9.01.2014 г. № 2н «Об утверждении порядка проведения оценки соответствия медицинских изделий в форме технических испытаний, токсикологических исследований, клинических испытаний в целях государственной регистрации медицинских изделий».</a:t>
            </a: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FFFFFF"/>
              </a:solidFill>
              <a:latin typeface="Unica One"/>
              <a:sym typeface="EB Garamond"/>
            </a:endParaRP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Unica One"/>
                <a:sym typeface="EB Garamond"/>
              </a:rPr>
              <a:t>Приказ Минздрава России от 14.10.2013 № 737н (ред. от 18.07.2016) «Об утверждении Административного регламента Федеральной службы по надзору в сфере здравоохранения по предоставлению государственной услуги по государственной регистрации медицинских изделий».</a:t>
            </a: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FFFFFF"/>
              </a:solidFill>
              <a:latin typeface="Unica One"/>
              <a:sym typeface="EB Garamond"/>
            </a:endParaRP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Unica One"/>
                <a:sym typeface="EB Garamond"/>
              </a:rPr>
              <a:t>Приказ от 21 декабря 2012 г. № 1353н «Об утверждении порядка организации и проведения экспертизы качества, эффективности и безопасности медицинских изделий».</a:t>
            </a: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FFFFFF"/>
              </a:solidFill>
              <a:latin typeface="Unica One"/>
              <a:sym typeface="EB Garamond"/>
            </a:endParaRPr>
          </a:p>
          <a:p>
            <a:pPr marL="387350" indent="-285750" algn="l">
              <a:buClr>
                <a:schemeClr val="bg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FFFFFF"/>
                </a:solidFill>
                <a:latin typeface="Unica One"/>
                <a:sym typeface="EB Garamond"/>
              </a:rPr>
              <a:t>Постановление Правительства РФ от 27.12.2012 № 1416 (ред. от 17.07.2014) «Об утверждении Правил государственной регистрации медицинских изделий».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09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8"/>
          <p:cNvPicPr preferRelativeResize="0"/>
          <p:nvPr/>
        </p:nvPicPr>
        <p:blipFill rotWithShape="1">
          <a:blip r:embed="rId3">
            <a:alphaModFix/>
          </a:blip>
          <a:srcRect l="28905" r="28909"/>
          <a:stretch/>
        </p:blipFill>
        <p:spPr>
          <a:xfrm>
            <a:off x="5286572" y="0"/>
            <a:ext cx="385742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8"/>
          <p:cNvSpPr/>
          <p:nvPr/>
        </p:nvSpPr>
        <p:spPr>
          <a:xfrm>
            <a:off x="5286588" y="50"/>
            <a:ext cx="3857400" cy="5143500"/>
          </a:xfrm>
          <a:prstGeom prst="rect">
            <a:avLst/>
          </a:prstGeom>
          <a:solidFill>
            <a:srgbClr val="6C4AC2">
              <a:alpha val="8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27">
            <a:extLst>
              <a:ext uri="{FF2B5EF4-FFF2-40B4-BE49-F238E27FC236}">
                <a16:creationId xmlns:a16="http://schemas.microsoft.com/office/drawing/2014/main" id="{0F537763-6AAC-4A58-9C85-141138C3B6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750" y="2144838"/>
            <a:ext cx="39336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Процесс регистрации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88251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"/>
          <p:cNvSpPr/>
          <p:nvPr/>
        </p:nvSpPr>
        <p:spPr>
          <a:xfrm>
            <a:off x="719743" y="633115"/>
            <a:ext cx="384600" cy="384600"/>
          </a:xfrm>
          <a:prstGeom prst="rect">
            <a:avLst/>
          </a:prstGeom>
          <a:solidFill>
            <a:srgbClr val="86D8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A16CF30-7D46-4F2D-A8AE-C541D8A1A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43" y="631925"/>
            <a:ext cx="384600" cy="385790"/>
          </a:xfrm>
          <a:prstGeom prst="rect">
            <a:avLst/>
          </a:prstGeom>
        </p:spPr>
      </p:pic>
      <p:sp>
        <p:nvSpPr>
          <p:cNvPr id="46" name="Google Shape;9764;p37">
            <a:extLst>
              <a:ext uri="{FF2B5EF4-FFF2-40B4-BE49-F238E27FC236}">
                <a16:creationId xmlns:a16="http://schemas.microsoft.com/office/drawing/2014/main" id="{FACF0971-59EC-4AED-BCD1-1BD2FF042F1B}"/>
              </a:ext>
            </a:extLst>
          </p:cNvPr>
          <p:cNvSpPr txBox="1">
            <a:spLocks/>
          </p:cNvSpPr>
          <p:nvPr/>
        </p:nvSpPr>
        <p:spPr>
          <a:xfrm>
            <a:off x="1234961" y="715701"/>
            <a:ext cx="5905961" cy="121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Unica One"/>
              <a:buNone/>
              <a:defRPr sz="1400" b="0" i="0" u="none" strike="noStrike" cap="none">
                <a:solidFill>
                  <a:srgbClr val="F3F3F3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ru-RU" sz="4400" dirty="0">
                <a:solidFill>
                  <a:schemeClr val="bg1"/>
                </a:solidFill>
                <a:latin typeface="Roboto Condensed Light"/>
              </a:rPr>
              <a:t>Процесс регистрации</a:t>
            </a:r>
          </a:p>
        </p:txBody>
      </p:sp>
      <p:grpSp>
        <p:nvGrpSpPr>
          <p:cNvPr id="47" name="Google Shape;9765;p37">
            <a:extLst>
              <a:ext uri="{FF2B5EF4-FFF2-40B4-BE49-F238E27FC236}">
                <a16:creationId xmlns:a16="http://schemas.microsoft.com/office/drawing/2014/main" id="{18ABFC84-B84E-4E2B-97B1-FEBF9CCA274F}"/>
              </a:ext>
            </a:extLst>
          </p:cNvPr>
          <p:cNvGrpSpPr/>
          <p:nvPr/>
        </p:nvGrpSpPr>
        <p:grpSpPr>
          <a:xfrm>
            <a:off x="3792499" y="2416456"/>
            <a:ext cx="5052449" cy="659349"/>
            <a:chOff x="1981388" y="1878140"/>
            <a:chExt cx="5052449" cy="659349"/>
          </a:xfrm>
          <a:solidFill>
            <a:schemeClr val="bg1"/>
          </a:solidFill>
        </p:grpSpPr>
        <p:sp>
          <p:nvSpPr>
            <p:cNvPr id="48" name="Google Shape;9766;p37">
              <a:extLst>
                <a:ext uri="{FF2B5EF4-FFF2-40B4-BE49-F238E27FC236}">
                  <a16:creationId xmlns:a16="http://schemas.microsoft.com/office/drawing/2014/main" id="{77279546-4840-49D6-89A3-521BED3F673A}"/>
                </a:ext>
              </a:extLst>
            </p:cNvPr>
            <p:cNvSpPr/>
            <p:nvPr/>
          </p:nvSpPr>
          <p:spPr>
            <a:xfrm>
              <a:off x="5392300" y="1983800"/>
              <a:ext cx="197725" cy="149275"/>
            </a:xfrm>
            <a:custGeom>
              <a:avLst/>
              <a:gdLst/>
              <a:ahLst/>
              <a:cxnLst/>
              <a:rect l="l" t="t" r="r" b="b"/>
              <a:pathLst>
                <a:path w="7909" h="5971" extrusionOk="0">
                  <a:moveTo>
                    <a:pt x="1204" y="2253"/>
                  </a:moveTo>
                  <a:lnTo>
                    <a:pt x="5238" y="0"/>
                  </a:lnTo>
                  <a:lnTo>
                    <a:pt x="7909" y="2305"/>
                  </a:lnTo>
                  <a:lnTo>
                    <a:pt x="5604" y="3300"/>
                  </a:lnTo>
                  <a:lnTo>
                    <a:pt x="5709" y="5605"/>
                  </a:lnTo>
                  <a:lnTo>
                    <a:pt x="524" y="5971"/>
                  </a:lnTo>
                  <a:lnTo>
                    <a:pt x="0" y="476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Google Shape;9767;p37">
              <a:extLst>
                <a:ext uri="{FF2B5EF4-FFF2-40B4-BE49-F238E27FC236}">
                  <a16:creationId xmlns:a16="http://schemas.microsoft.com/office/drawing/2014/main" id="{9D13BCCB-F749-48A8-A8DA-7444F7DFF010}"/>
                </a:ext>
              </a:extLst>
            </p:cNvPr>
            <p:cNvSpPr/>
            <p:nvPr/>
          </p:nvSpPr>
          <p:spPr>
            <a:xfrm>
              <a:off x="5284925" y="2247000"/>
              <a:ext cx="196400" cy="204275"/>
            </a:xfrm>
            <a:custGeom>
              <a:avLst/>
              <a:gdLst/>
              <a:ahLst/>
              <a:cxnLst/>
              <a:rect l="l" t="t" r="r" b="b"/>
              <a:pathLst>
                <a:path w="7856" h="8171" extrusionOk="0">
                  <a:moveTo>
                    <a:pt x="0" y="5081"/>
                  </a:moveTo>
                  <a:lnTo>
                    <a:pt x="471" y="8171"/>
                  </a:lnTo>
                  <a:lnTo>
                    <a:pt x="3561" y="7647"/>
                  </a:lnTo>
                  <a:lnTo>
                    <a:pt x="6861" y="4976"/>
                  </a:lnTo>
                  <a:lnTo>
                    <a:pt x="7856" y="2724"/>
                  </a:lnTo>
                  <a:lnTo>
                    <a:pt x="6547" y="0"/>
                  </a:lnTo>
                  <a:lnTo>
                    <a:pt x="2881" y="681"/>
                  </a:lnTo>
                  <a:lnTo>
                    <a:pt x="2357" y="2933"/>
                  </a:lnTo>
                  <a:lnTo>
                    <a:pt x="1990" y="450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Google Shape;9768;p37">
              <a:extLst>
                <a:ext uri="{FF2B5EF4-FFF2-40B4-BE49-F238E27FC236}">
                  <a16:creationId xmlns:a16="http://schemas.microsoft.com/office/drawing/2014/main" id="{B5931558-4939-4C2C-B172-AF4B05C86B6E}"/>
                </a:ext>
              </a:extLst>
            </p:cNvPr>
            <p:cNvSpPr/>
            <p:nvPr/>
          </p:nvSpPr>
          <p:spPr>
            <a:xfrm>
              <a:off x="5787750" y="2101650"/>
              <a:ext cx="813300" cy="215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" name="Google Shape;9769;p37">
              <a:extLst>
                <a:ext uri="{FF2B5EF4-FFF2-40B4-BE49-F238E27FC236}">
                  <a16:creationId xmlns:a16="http://schemas.microsoft.com/office/drawing/2014/main" id="{954DFBB5-DCE5-43CE-B1DC-4043DC7BA443}"/>
                </a:ext>
              </a:extLst>
            </p:cNvPr>
            <p:cNvSpPr/>
            <p:nvPr/>
          </p:nvSpPr>
          <p:spPr>
            <a:xfrm>
              <a:off x="5902975" y="2142250"/>
              <a:ext cx="129650" cy="123100"/>
            </a:xfrm>
            <a:custGeom>
              <a:avLst/>
              <a:gdLst/>
              <a:ahLst/>
              <a:cxnLst/>
              <a:rect l="l" t="t" r="r" b="b"/>
              <a:pathLst>
                <a:path w="5186" h="4924" extrusionOk="0">
                  <a:moveTo>
                    <a:pt x="0" y="2619"/>
                  </a:moveTo>
                  <a:lnTo>
                    <a:pt x="2462" y="0"/>
                  </a:lnTo>
                  <a:lnTo>
                    <a:pt x="5186" y="2619"/>
                  </a:lnTo>
                  <a:lnTo>
                    <a:pt x="2200" y="4924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Google Shape;9770;p37">
              <a:extLst>
                <a:ext uri="{FF2B5EF4-FFF2-40B4-BE49-F238E27FC236}">
                  <a16:creationId xmlns:a16="http://schemas.microsoft.com/office/drawing/2014/main" id="{141355C5-F76D-48AC-9ED0-31BA096D321D}"/>
                </a:ext>
              </a:extLst>
            </p:cNvPr>
            <p:cNvSpPr/>
            <p:nvPr/>
          </p:nvSpPr>
          <p:spPr>
            <a:xfrm>
              <a:off x="6520525" y="2199875"/>
              <a:ext cx="132300" cy="118076"/>
            </a:xfrm>
            <a:custGeom>
              <a:avLst/>
              <a:gdLst/>
              <a:ahLst/>
              <a:cxnLst/>
              <a:rect l="l" t="t" r="r" b="b"/>
              <a:pathLst>
                <a:path w="1424" h="1401" extrusionOk="0">
                  <a:moveTo>
                    <a:pt x="517" y="0"/>
                  </a:moveTo>
                  <a:cubicBezTo>
                    <a:pt x="333" y="0"/>
                    <a:pt x="149" y="69"/>
                    <a:pt x="0" y="184"/>
                  </a:cubicBezTo>
                  <a:cubicBezTo>
                    <a:pt x="253" y="379"/>
                    <a:pt x="356" y="700"/>
                    <a:pt x="276" y="1010"/>
                  </a:cubicBezTo>
                  <a:cubicBezTo>
                    <a:pt x="253" y="1136"/>
                    <a:pt x="207" y="1263"/>
                    <a:pt x="161" y="1400"/>
                  </a:cubicBezTo>
                  <a:lnTo>
                    <a:pt x="1182" y="1400"/>
                  </a:lnTo>
                  <a:cubicBezTo>
                    <a:pt x="1228" y="1263"/>
                    <a:pt x="1263" y="1136"/>
                    <a:pt x="1297" y="1010"/>
                  </a:cubicBezTo>
                  <a:cubicBezTo>
                    <a:pt x="1423" y="494"/>
                    <a:pt x="1045" y="0"/>
                    <a:pt x="517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3" name="Google Shape;9771;p37">
              <a:extLst>
                <a:ext uri="{FF2B5EF4-FFF2-40B4-BE49-F238E27FC236}">
                  <a16:creationId xmlns:a16="http://schemas.microsoft.com/office/drawing/2014/main" id="{3A537970-CAF4-4E3B-9942-462105F1017A}"/>
                </a:ext>
              </a:extLst>
            </p:cNvPr>
            <p:cNvSpPr/>
            <p:nvPr/>
          </p:nvSpPr>
          <p:spPr>
            <a:xfrm>
              <a:off x="4631500" y="2099050"/>
              <a:ext cx="573600" cy="215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4" name="Google Shape;9772;p37">
              <a:extLst>
                <a:ext uri="{FF2B5EF4-FFF2-40B4-BE49-F238E27FC236}">
                  <a16:creationId xmlns:a16="http://schemas.microsoft.com/office/drawing/2014/main" id="{26581089-7483-46B4-94EC-AF7506B01CAA}"/>
                </a:ext>
              </a:extLst>
            </p:cNvPr>
            <p:cNvSpPr/>
            <p:nvPr/>
          </p:nvSpPr>
          <p:spPr>
            <a:xfrm>
              <a:off x="4842325" y="2114750"/>
              <a:ext cx="129650" cy="157125"/>
            </a:xfrm>
            <a:custGeom>
              <a:avLst/>
              <a:gdLst/>
              <a:ahLst/>
              <a:cxnLst/>
              <a:rect l="l" t="t" r="r" b="b"/>
              <a:pathLst>
                <a:path w="5186" h="6285" extrusionOk="0">
                  <a:moveTo>
                    <a:pt x="0" y="3719"/>
                  </a:moveTo>
                  <a:lnTo>
                    <a:pt x="1624" y="0"/>
                  </a:lnTo>
                  <a:lnTo>
                    <a:pt x="5186" y="3771"/>
                  </a:lnTo>
                  <a:lnTo>
                    <a:pt x="2043" y="6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Google Shape;9773;p37">
              <a:extLst>
                <a:ext uri="{FF2B5EF4-FFF2-40B4-BE49-F238E27FC236}">
                  <a16:creationId xmlns:a16="http://schemas.microsoft.com/office/drawing/2014/main" id="{C4E74D7A-9E63-4FC5-9956-66A4E77A4043}"/>
                </a:ext>
              </a:extLst>
            </p:cNvPr>
            <p:cNvSpPr/>
            <p:nvPr/>
          </p:nvSpPr>
          <p:spPr>
            <a:xfrm>
              <a:off x="2198550" y="1982500"/>
              <a:ext cx="199050" cy="167600"/>
            </a:xfrm>
            <a:custGeom>
              <a:avLst/>
              <a:gdLst/>
              <a:ahLst/>
              <a:cxnLst/>
              <a:rect l="l" t="t" r="r" b="b"/>
              <a:pathLst>
                <a:path w="7962" h="6704" extrusionOk="0">
                  <a:moveTo>
                    <a:pt x="1310" y="2462"/>
                  </a:moveTo>
                  <a:lnTo>
                    <a:pt x="4819" y="0"/>
                  </a:lnTo>
                  <a:lnTo>
                    <a:pt x="7962" y="2357"/>
                  </a:lnTo>
                  <a:lnTo>
                    <a:pt x="5710" y="3457"/>
                  </a:lnTo>
                  <a:lnTo>
                    <a:pt x="6076" y="6233"/>
                  </a:lnTo>
                  <a:lnTo>
                    <a:pt x="0" y="6704"/>
                  </a:lnTo>
                  <a:lnTo>
                    <a:pt x="367" y="4714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Google Shape;9774;p37">
              <a:extLst>
                <a:ext uri="{FF2B5EF4-FFF2-40B4-BE49-F238E27FC236}">
                  <a16:creationId xmlns:a16="http://schemas.microsoft.com/office/drawing/2014/main" id="{3833AD6A-32AE-4FB7-8F7E-C1919F3735CF}"/>
                </a:ext>
              </a:extLst>
            </p:cNvPr>
            <p:cNvSpPr/>
            <p:nvPr/>
          </p:nvSpPr>
          <p:spPr>
            <a:xfrm>
              <a:off x="4228200" y="2343900"/>
              <a:ext cx="165000" cy="86425"/>
            </a:xfrm>
            <a:custGeom>
              <a:avLst/>
              <a:gdLst/>
              <a:ahLst/>
              <a:cxnLst/>
              <a:rect l="l" t="t" r="r" b="b"/>
              <a:pathLst>
                <a:path w="6600" h="3457" extrusionOk="0">
                  <a:moveTo>
                    <a:pt x="0" y="1153"/>
                  </a:moveTo>
                  <a:lnTo>
                    <a:pt x="419" y="3457"/>
                  </a:lnTo>
                  <a:lnTo>
                    <a:pt x="4557" y="2724"/>
                  </a:lnTo>
                  <a:lnTo>
                    <a:pt x="6600" y="1100"/>
                  </a:lnTo>
                  <a:lnTo>
                    <a:pt x="4923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Google Shape;9775;p37">
              <a:extLst>
                <a:ext uri="{FF2B5EF4-FFF2-40B4-BE49-F238E27FC236}">
                  <a16:creationId xmlns:a16="http://schemas.microsoft.com/office/drawing/2014/main" id="{6C96EB1C-F53C-40A7-AE0A-F60888F457E8}"/>
                </a:ext>
              </a:extLst>
            </p:cNvPr>
            <p:cNvSpPr/>
            <p:nvPr/>
          </p:nvSpPr>
          <p:spPr>
            <a:xfrm>
              <a:off x="4224300" y="2315100"/>
              <a:ext cx="195573" cy="58050"/>
            </a:xfrm>
            <a:custGeom>
              <a:avLst/>
              <a:gdLst/>
              <a:ahLst/>
              <a:cxnLst/>
              <a:rect l="l" t="t" r="r" b="b"/>
              <a:pathLst>
                <a:path w="2480" h="701" extrusionOk="0">
                  <a:moveTo>
                    <a:pt x="677" y="0"/>
                  </a:moveTo>
                  <a:cubicBezTo>
                    <a:pt x="643" y="58"/>
                    <a:pt x="597" y="115"/>
                    <a:pt x="551" y="173"/>
                  </a:cubicBezTo>
                  <a:lnTo>
                    <a:pt x="505" y="230"/>
                  </a:lnTo>
                  <a:cubicBezTo>
                    <a:pt x="471" y="276"/>
                    <a:pt x="436" y="310"/>
                    <a:pt x="402" y="345"/>
                  </a:cubicBezTo>
                  <a:cubicBezTo>
                    <a:pt x="367" y="391"/>
                    <a:pt x="367" y="391"/>
                    <a:pt x="344" y="402"/>
                  </a:cubicBezTo>
                  <a:cubicBezTo>
                    <a:pt x="321" y="425"/>
                    <a:pt x="264" y="482"/>
                    <a:pt x="218" y="517"/>
                  </a:cubicBezTo>
                  <a:lnTo>
                    <a:pt x="172" y="563"/>
                  </a:lnTo>
                  <a:cubicBezTo>
                    <a:pt x="126" y="609"/>
                    <a:pt x="69" y="643"/>
                    <a:pt x="23" y="689"/>
                  </a:cubicBezTo>
                  <a:lnTo>
                    <a:pt x="0" y="701"/>
                  </a:lnTo>
                  <a:lnTo>
                    <a:pt x="2158" y="701"/>
                  </a:lnTo>
                  <a:cubicBezTo>
                    <a:pt x="2192" y="620"/>
                    <a:pt x="2238" y="551"/>
                    <a:pt x="2273" y="471"/>
                  </a:cubicBezTo>
                  <a:lnTo>
                    <a:pt x="2307" y="414"/>
                  </a:lnTo>
                  <a:cubicBezTo>
                    <a:pt x="2341" y="333"/>
                    <a:pt x="2376" y="253"/>
                    <a:pt x="2410" y="161"/>
                  </a:cubicBezTo>
                  <a:cubicBezTo>
                    <a:pt x="2433" y="115"/>
                    <a:pt x="2456" y="58"/>
                    <a:pt x="2479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58" name="Google Shape;9776;p37">
              <a:extLst>
                <a:ext uri="{FF2B5EF4-FFF2-40B4-BE49-F238E27FC236}">
                  <a16:creationId xmlns:a16="http://schemas.microsoft.com/office/drawing/2014/main" id="{908C9E97-F80F-4202-9549-49BA0604ACD1}"/>
                </a:ext>
              </a:extLst>
            </p:cNvPr>
            <p:cNvSpPr/>
            <p:nvPr/>
          </p:nvSpPr>
          <p:spPr>
            <a:xfrm>
              <a:off x="3267550" y="2039950"/>
              <a:ext cx="199502" cy="60324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45" y="1"/>
                  </a:moveTo>
                  <a:lnTo>
                    <a:pt x="299" y="81"/>
                  </a:lnTo>
                  <a:lnTo>
                    <a:pt x="287" y="116"/>
                  </a:lnTo>
                  <a:lnTo>
                    <a:pt x="230" y="219"/>
                  </a:lnTo>
                  <a:cubicBezTo>
                    <a:pt x="196" y="276"/>
                    <a:pt x="173" y="322"/>
                    <a:pt x="150" y="380"/>
                  </a:cubicBezTo>
                  <a:lnTo>
                    <a:pt x="104" y="483"/>
                  </a:lnTo>
                  <a:cubicBezTo>
                    <a:pt x="69" y="552"/>
                    <a:pt x="46" y="609"/>
                    <a:pt x="23" y="678"/>
                  </a:cubicBezTo>
                  <a:cubicBezTo>
                    <a:pt x="23" y="690"/>
                    <a:pt x="12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802" y="724"/>
                    <a:pt x="1802" y="724"/>
                  </a:cubicBezTo>
                  <a:cubicBezTo>
                    <a:pt x="1814" y="701"/>
                    <a:pt x="1825" y="690"/>
                    <a:pt x="1837" y="667"/>
                  </a:cubicBezTo>
                  <a:cubicBezTo>
                    <a:pt x="1848" y="655"/>
                    <a:pt x="1871" y="621"/>
                    <a:pt x="1894" y="598"/>
                  </a:cubicBezTo>
                  <a:lnTo>
                    <a:pt x="1906" y="586"/>
                  </a:lnTo>
                  <a:cubicBezTo>
                    <a:pt x="2043" y="391"/>
                    <a:pt x="2216" y="219"/>
                    <a:pt x="2411" y="81"/>
                  </a:cubicBezTo>
                  <a:cubicBezTo>
                    <a:pt x="2445" y="47"/>
                    <a:pt x="2480" y="24"/>
                    <a:pt x="2514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9" name="Google Shape;9777;p37">
              <a:extLst>
                <a:ext uri="{FF2B5EF4-FFF2-40B4-BE49-F238E27FC236}">
                  <a16:creationId xmlns:a16="http://schemas.microsoft.com/office/drawing/2014/main" id="{0D4EFD28-5454-4D10-82AE-D115C08742E3}"/>
                </a:ext>
              </a:extLst>
            </p:cNvPr>
            <p:cNvSpPr/>
            <p:nvPr/>
          </p:nvSpPr>
          <p:spPr>
            <a:xfrm>
              <a:off x="3159825" y="2316050"/>
              <a:ext cx="198326" cy="58050"/>
            </a:xfrm>
            <a:custGeom>
              <a:avLst/>
              <a:gdLst/>
              <a:ahLst/>
              <a:cxnLst/>
              <a:rect l="l" t="t" r="r" b="b"/>
              <a:pathLst>
                <a:path w="2480" h="701" extrusionOk="0">
                  <a:moveTo>
                    <a:pt x="677" y="0"/>
                  </a:moveTo>
                  <a:cubicBezTo>
                    <a:pt x="643" y="58"/>
                    <a:pt x="597" y="115"/>
                    <a:pt x="551" y="173"/>
                  </a:cubicBezTo>
                  <a:lnTo>
                    <a:pt x="505" y="230"/>
                  </a:lnTo>
                  <a:cubicBezTo>
                    <a:pt x="471" y="276"/>
                    <a:pt x="436" y="310"/>
                    <a:pt x="402" y="345"/>
                  </a:cubicBezTo>
                  <a:cubicBezTo>
                    <a:pt x="367" y="391"/>
                    <a:pt x="367" y="391"/>
                    <a:pt x="344" y="402"/>
                  </a:cubicBezTo>
                  <a:cubicBezTo>
                    <a:pt x="322" y="425"/>
                    <a:pt x="264" y="482"/>
                    <a:pt x="218" y="517"/>
                  </a:cubicBezTo>
                  <a:lnTo>
                    <a:pt x="172" y="563"/>
                  </a:lnTo>
                  <a:cubicBezTo>
                    <a:pt x="126" y="609"/>
                    <a:pt x="69" y="643"/>
                    <a:pt x="12" y="689"/>
                  </a:cubicBezTo>
                  <a:lnTo>
                    <a:pt x="0" y="701"/>
                  </a:lnTo>
                  <a:lnTo>
                    <a:pt x="2146" y="701"/>
                  </a:lnTo>
                  <a:cubicBezTo>
                    <a:pt x="2192" y="620"/>
                    <a:pt x="2227" y="551"/>
                    <a:pt x="2273" y="471"/>
                  </a:cubicBezTo>
                  <a:lnTo>
                    <a:pt x="2296" y="414"/>
                  </a:lnTo>
                  <a:cubicBezTo>
                    <a:pt x="2342" y="333"/>
                    <a:pt x="2376" y="253"/>
                    <a:pt x="2410" y="161"/>
                  </a:cubicBezTo>
                  <a:cubicBezTo>
                    <a:pt x="2433" y="115"/>
                    <a:pt x="2456" y="58"/>
                    <a:pt x="2479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0" name="Google Shape;9778;p37">
              <a:extLst>
                <a:ext uri="{FF2B5EF4-FFF2-40B4-BE49-F238E27FC236}">
                  <a16:creationId xmlns:a16="http://schemas.microsoft.com/office/drawing/2014/main" id="{6E2ABE23-6352-4DCC-9B37-83E544800A30}"/>
                </a:ext>
              </a:extLst>
            </p:cNvPr>
            <p:cNvSpPr/>
            <p:nvPr/>
          </p:nvSpPr>
          <p:spPr>
            <a:xfrm>
              <a:off x="3715950" y="2100275"/>
              <a:ext cx="337200" cy="215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1" name="Google Shape;9779;p37">
              <a:extLst>
                <a:ext uri="{FF2B5EF4-FFF2-40B4-BE49-F238E27FC236}">
                  <a16:creationId xmlns:a16="http://schemas.microsoft.com/office/drawing/2014/main" id="{6A94D140-A2F5-4902-835A-F1FBFE2E577A}"/>
                </a:ext>
              </a:extLst>
            </p:cNvPr>
            <p:cNvSpPr/>
            <p:nvPr/>
          </p:nvSpPr>
          <p:spPr>
            <a:xfrm>
              <a:off x="3690350" y="2016325"/>
              <a:ext cx="217275" cy="248250"/>
            </a:xfrm>
            <a:custGeom>
              <a:avLst/>
              <a:gdLst/>
              <a:ahLst/>
              <a:cxnLst/>
              <a:rect l="l" t="t" r="r" b="b"/>
              <a:pathLst>
                <a:path w="8691" h="9930" extrusionOk="0">
                  <a:moveTo>
                    <a:pt x="0" y="905"/>
                  </a:moveTo>
                  <a:lnTo>
                    <a:pt x="405" y="0"/>
                  </a:lnTo>
                  <a:lnTo>
                    <a:pt x="5286" y="48"/>
                  </a:lnTo>
                  <a:lnTo>
                    <a:pt x="6810" y="929"/>
                  </a:lnTo>
                  <a:lnTo>
                    <a:pt x="8691" y="7668"/>
                  </a:lnTo>
                  <a:lnTo>
                    <a:pt x="6691" y="9930"/>
                  </a:lnTo>
                  <a:lnTo>
                    <a:pt x="3643" y="7691"/>
                  </a:lnTo>
                  <a:lnTo>
                    <a:pt x="4286" y="285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Google Shape;9780;p37">
              <a:extLst>
                <a:ext uri="{FF2B5EF4-FFF2-40B4-BE49-F238E27FC236}">
                  <a16:creationId xmlns:a16="http://schemas.microsoft.com/office/drawing/2014/main" id="{ADAD575D-D999-45F7-B84D-BCDBE53139FE}"/>
                </a:ext>
              </a:extLst>
            </p:cNvPr>
            <p:cNvSpPr/>
            <p:nvPr/>
          </p:nvSpPr>
          <p:spPr>
            <a:xfrm>
              <a:off x="2876550" y="2107400"/>
              <a:ext cx="132300" cy="20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3" name="Google Shape;9781;p37">
              <a:extLst>
                <a:ext uri="{FF2B5EF4-FFF2-40B4-BE49-F238E27FC236}">
                  <a16:creationId xmlns:a16="http://schemas.microsoft.com/office/drawing/2014/main" id="{654C9D83-3F5A-4B99-BBCD-9D8135F029FD}"/>
                </a:ext>
              </a:extLst>
            </p:cNvPr>
            <p:cNvSpPr/>
            <p:nvPr/>
          </p:nvSpPr>
          <p:spPr>
            <a:xfrm>
              <a:off x="2681875" y="2098475"/>
              <a:ext cx="204900" cy="21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4" name="Google Shape;9782;p37">
              <a:extLst>
                <a:ext uri="{FF2B5EF4-FFF2-40B4-BE49-F238E27FC236}">
                  <a16:creationId xmlns:a16="http://schemas.microsoft.com/office/drawing/2014/main" id="{A9BD33BB-E3A4-4330-964F-AF057C97E29D}"/>
                </a:ext>
              </a:extLst>
            </p:cNvPr>
            <p:cNvSpPr/>
            <p:nvPr/>
          </p:nvSpPr>
          <p:spPr>
            <a:xfrm>
              <a:off x="2906439" y="2097923"/>
              <a:ext cx="892481" cy="220019"/>
            </a:xfrm>
            <a:custGeom>
              <a:avLst/>
              <a:gdLst/>
              <a:ahLst/>
              <a:cxnLst/>
              <a:rect l="l" t="t" r="r" b="b"/>
              <a:pathLst>
                <a:path w="11317" h="2790" extrusionOk="0">
                  <a:moveTo>
                    <a:pt x="0" y="0"/>
                  </a:moveTo>
                  <a:cubicBezTo>
                    <a:pt x="161" y="448"/>
                    <a:pt x="241" y="919"/>
                    <a:pt x="241" y="1389"/>
                  </a:cubicBezTo>
                  <a:cubicBezTo>
                    <a:pt x="241" y="1883"/>
                    <a:pt x="390" y="2365"/>
                    <a:pt x="654" y="2789"/>
                  </a:cubicBezTo>
                  <a:lnTo>
                    <a:pt x="11317" y="2789"/>
                  </a:lnTo>
                  <a:cubicBezTo>
                    <a:pt x="11156" y="2342"/>
                    <a:pt x="11076" y="1871"/>
                    <a:pt x="11076" y="1389"/>
                  </a:cubicBezTo>
                  <a:cubicBezTo>
                    <a:pt x="11076" y="896"/>
                    <a:pt x="10926" y="414"/>
                    <a:pt x="10663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5" name="Google Shape;9783;p37">
              <a:extLst>
                <a:ext uri="{FF2B5EF4-FFF2-40B4-BE49-F238E27FC236}">
                  <a16:creationId xmlns:a16="http://schemas.microsoft.com/office/drawing/2014/main" id="{F8D47DF1-A425-4746-951A-960D29E54209}"/>
                </a:ext>
              </a:extLst>
            </p:cNvPr>
            <p:cNvSpPr/>
            <p:nvPr/>
          </p:nvSpPr>
          <p:spPr>
            <a:xfrm>
              <a:off x="3969025" y="2097923"/>
              <a:ext cx="891619" cy="220019"/>
            </a:xfrm>
            <a:custGeom>
              <a:avLst/>
              <a:gdLst/>
              <a:ahLst/>
              <a:cxnLst/>
              <a:rect l="l" t="t" r="r" b="b"/>
              <a:pathLst>
                <a:path w="11306" h="2790" extrusionOk="0">
                  <a:moveTo>
                    <a:pt x="0" y="0"/>
                  </a:moveTo>
                  <a:cubicBezTo>
                    <a:pt x="150" y="448"/>
                    <a:pt x="230" y="919"/>
                    <a:pt x="241" y="1389"/>
                  </a:cubicBezTo>
                  <a:cubicBezTo>
                    <a:pt x="230" y="1883"/>
                    <a:pt x="379" y="2365"/>
                    <a:pt x="655" y="2789"/>
                  </a:cubicBezTo>
                  <a:lnTo>
                    <a:pt x="11306" y="2789"/>
                  </a:lnTo>
                  <a:cubicBezTo>
                    <a:pt x="11145" y="2342"/>
                    <a:pt x="11065" y="1871"/>
                    <a:pt x="11065" y="1389"/>
                  </a:cubicBezTo>
                  <a:cubicBezTo>
                    <a:pt x="11065" y="896"/>
                    <a:pt x="10927" y="414"/>
                    <a:pt x="10651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6" name="Google Shape;9784;p37">
              <a:extLst>
                <a:ext uri="{FF2B5EF4-FFF2-40B4-BE49-F238E27FC236}">
                  <a16:creationId xmlns:a16="http://schemas.microsoft.com/office/drawing/2014/main" id="{A1DEDC8C-5132-4C93-8EFD-9C18A33F1B6E}"/>
                </a:ext>
              </a:extLst>
            </p:cNvPr>
            <p:cNvSpPr/>
            <p:nvPr/>
          </p:nvSpPr>
          <p:spPr>
            <a:xfrm>
              <a:off x="4951098" y="2097923"/>
              <a:ext cx="981189" cy="220019"/>
            </a:xfrm>
            <a:custGeom>
              <a:avLst/>
              <a:gdLst/>
              <a:ahLst/>
              <a:cxnLst/>
              <a:rect l="l" t="t" r="r" b="b"/>
              <a:pathLst>
                <a:path w="11317" h="2790" extrusionOk="0">
                  <a:moveTo>
                    <a:pt x="0" y="0"/>
                  </a:moveTo>
                  <a:cubicBezTo>
                    <a:pt x="161" y="448"/>
                    <a:pt x="241" y="919"/>
                    <a:pt x="241" y="1389"/>
                  </a:cubicBezTo>
                  <a:cubicBezTo>
                    <a:pt x="241" y="1883"/>
                    <a:pt x="379" y="2365"/>
                    <a:pt x="655" y="2789"/>
                  </a:cubicBezTo>
                  <a:lnTo>
                    <a:pt x="11317" y="2789"/>
                  </a:lnTo>
                  <a:cubicBezTo>
                    <a:pt x="11156" y="2342"/>
                    <a:pt x="11076" y="1871"/>
                    <a:pt x="11076" y="1389"/>
                  </a:cubicBezTo>
                  <a:cubicBezTo>
                    <a:pt x="11076" y="896"/>
                    <a:pt x="10927" y="414"/>
                    <a:pt x="10663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67" name="Google Shape;9785;p37">
              <a:extLst>
                <a:ext uri="{FF2B5EF4-FFF2-40B4-BE49-F238E27FC236}">
                  <a16:creationId xmlns:a16="http://schemas.microsoft.com/office/drawing/2014/main" id="{1DBEC830-C2B6-41BE-99B5-1780A440AE23}"/>
                </a:ext>
              </a:extLst>
            </p:cNvPr>
            <p:cNvSpPr/>
            <p:nvPr/>
          </p:nvSpPr>
          <p:spPr>
            <a:xfrm>
              <a:off x="1981388" y="2097923"/>
              <a:ext cx="754945" cy="220019"/>
            </a:xfrm>
            <a:custGeom>
              <a:avLst/>
              <a:gdLst/>
              <a:ahLst/>
              <a:cxnLst/>
              <a:rect l="l" t="t" r="r" b="b"/>
              <a:pathLst>
                <a:path w="9573" h="2790" extrusionOk="0">
                  <a:moveTo>
                    <a:pt x="0" y="0"/>
                  </a:moveTo>
                  <a:lnTo>
                    <a:pt x="1332" y="1389"/>
                  </a:lnTo>
                  <a:lnTo>
                    <a:pt x="0" y="2789"/>
                  </a:lnTo>
                  <a:lnTo>
                    <a:pt x="9572" y="2789"/>
                  </a:lnTo>
                  <a:cubicBezTo>
                    <a:pt x="9423" y="2342"/>
                    <a:pt x="9331" y="1871"/>
                    <a:pt x="9331" y="1389"/>
                  </a:cubicBezTo>
                  <a:cubicBezTo>
                    <a:pt x="9343" y="896"/>
                    <a:pt x="9194" y="414"/>
                    <a:pt x="89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Google Shape;9786;p37">
              <a:extLst>
                <a:ext uri="{FF2B5EF4-FFF2-40B4-BE49-F238E27FC236}">
                  <a16:creationId xmlns:a16="http://schemas.microsoft.com/office/drawing/2014/main" id="{83B301F8-379D-4578-8328-C864D12314BC}"/>
                </a:ext>
              </a:extLst>
            </p:cNvPr>
            <p:cNvSpPr/>
            <p:nvPr/>
          </p:nvSpPr>
          <p:spPr>
            <a:xfrm>
              <a:off x="6092462" y="2097923"/>
              <a:ext cx="941375" cy="220019"/>
            </a:xfrm>
            <a:custGeom>
              <a:avLst/>
              <a:gdLst/>
              <a:ahLst/>
              <a:cxnLst/>
              <a:rect l="l" t="t" r="r" b="b"/>
              <a:pathLst>
                <a:path w="11937" h="2790" extrusionOk="0">
                  <a:moveTo>
                    <a:pt x="0" y="0"/>
                  </a:moveTo>
                  <a:cubicBezTo>
                    <a:pt x="161" y="448"/>
                    <a:pt x="241" y="919"/>
                    <a:pt x="241" y="1389"/>
                  </a:cubicBezTo>
                  <a:cubicBezTo>
                    <a:pt x="241" y="1883"/>
                    <a:pt x="390" y="2365"/>
                    <a:pt x="654" y="2789"/>
                  </a:cubicBezTo>
                  <a:lnTo>
                    <a:pt x="3925" y="2789"/>
                  </a:lnTo>
                  <a:cubicBezTo>
                    <a:pt x="4086" y="2537"/>
                    <a:pt x="4201" y="2273"/>
                    <a:pt x="4270" y="1998"/>
                  </a:cubicBezTo>
                  <a:cubicBezTo>
                    <a:pt x="4369" y="1616"/>
                    <a:pt x="4706" y="1392"/>
                    <a:pt x="5056" y="1392"/>
                  </a:cubicBezTo>
                  <a:cubicBezTo>
                    <a:pt x="5232" y="1392"/>
                    <a:pt x="5412" y="1450"/>
                    <a:pt x="5567" y="1573"/>
                  </a:cubicBezTo>
                  <a:cubicBezTo>
                    <a:pt x="5722" y="1447"/>
                    <a:pt x="5896" y="1392"/>
                    <a:pt x="6066" y="1392"/>
                  </a:cubicBezTo>
                  <a:cubicBezTo>
                    <a:pt x="6546" y="1392"/>
                    <a:pt x="6988" y="1839"/>
                    <a:pt x="6852" y="2399"/>
                  </a:cubicBezTo>
                  <a:cubicBezTo>
                    <a:pt x="6818" y="2525"/>
                    <a:pt x="6783" y="2652"/>
                    <a:pt x="6737" y="2789"/>
                  </a:cubicBezTo>
                  <a:lnTo>
                    <a:pt x="10605" y="2789"/>
                  </a:lnTo>
                  <a:lnTo>
                    <a:pt x="11937" y="1389"/>
                  </a:lnTo>
                  <a:lnTo>
                    <a:pt x="10605" y="0"/>
                  </a:ln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Google Shape;9787;p37">
              <a:extLst>
                <a:ext uri="{FF2B5EF4-FFF2-40B4-BE49-F238E27FC236}">
                  <a16:creationId xmlns:a16="http://schemas.microsoft.com/office/drawing/2014/main" id="{5A68FAE0-E37A-4EC8-B358-AC6C1C28E08C}"/>
                </a:ext>
              </a:extLst>
            </p:cNvPr>
            <p:cNvSpPr/>
            <p:nvPr/>
          </p:nvSpPr>
          <p:spPr>
            <a:xfrm>
              <a:off x="5989160" y="2097923"/>
              <a:ext cx="197309" cy="220019"/>
            </a:xfrm>
            <a:custGeom>
              <a:avLst/>
              <a:gdLst/>
              <a:ahLst/>
              <a:cxnLst/>
              <a:rect l="l" t="t" r="r" b="b"/>
              <a:pathLst>
                <a:path w="1676" h="2790" extrusionOk="0">
                  <a:moveTo>
                    <a:pt x="0" y="0"/>
                  </a:moveTo>
                  <a:cubicBezTo>
                    <a:pt x="161" y="448"/>
                    <a:pt x="241" y="919"/>
                    <a:pt x="241" y="1389"/>
                  </a:cubicBezTo>
                  <a:cubicBezTo>
                    <a:pt x="241" y="1883"/>
                    <a:pt x="379" y="2365"/>
                    <a:pt x="654" y="2789"/>
                  </a:cubicBezTo>
                  <a:lnTo>
                    <a:pt x="1676" y="2789"/>
                  </a:lnTo>
                  <a:cubicBezTo>
                    <a:pt x="1400" y="2365"/>
                    <a:pt x="1263" y="1883"/>
                    <a:pt x="1263" y="1389"/>
                  </a:cubicBezTo>
                  <a:cubicBezTo>
                    <a:pt x="1263" y="919"/>
                    <a:pt x="1182" y="448"/>
                    <a:pt x="1022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70" name="Google Shape;9788;p37">
              <a:extLst>
                <a:ext uri="{FF2B5EF4-FFF2-40B4-BE49-F238E27FC236}">
                  <a16:creationId xmlns:a16="http://schemas.microsoft.com/office/drawing/2014/main" id="{BDD2BB11-1BFD-4FF7-BB7D-33D3197D8078}"/>
                </a:ext>
              </a:extLst>
            </p:cNvPr>
            <p:cNvSpPr/>
            <p:nvPr/>
          </p:nvSpPr>
          <p:spPr>
            <a:xfrm>
              <a:off x="4950146" y="2097923"/>
              <a:ext cx="148380" cy="220019"/>
            </a:xfrm>
            <a:custGeom>
              <a:avLst/>
              <a:gdLst/>
              <a:ahLst/>
              <a:cxnLst/>
              <a:rect l="l" t="t" r="r" b="b"/>
              <a:pathLst>
                <a:path w="1677" h="2790" extrusionOk="0">
                  <a:moveTo>
                    <a:pt x="1" y="0"/>
                  </a:moveTo>
                  <a:cubicBezTo>
                    <a:pt x="162" y="448"/>
                    <a:pt x="242" y="919"/>
                    <a:pt x="242" y="1389"/>
                  </a:cubicBezTo>
                  <a:cubicBezTo>
                    <a:pt x="242" y="1883"/>
                    <a:pt x="391" y="2365"/>
                    <a:pt x="655" y="2789"/>
                  </a:cubicBezTo>
                  <a:lnTo>
                    <a:pt x="1677" y="2789"/>
                  </a:lnTo>
                  <a:cubicBezTo>
                    <a:pt x="1401" y="2365"/>
                    <a:pt x="1263" y="1883"/>
                    <a:pt x="1263" y="1389"/>
                  </a:cubicBezTo>
                  <a:cubicBezTo>
                    <a:pt x="1263" y="919"/>
                    <a:pt x="1183" y="448"/>
                    <a:pt x="1022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71" name="Google Shape;9789;p37">
              <a:extLst>
                <a:ext uri="{FF2B5EF4-FFF2-40B4-BE49-F238E27FC236}">
                  <a16:creationId xmlns:a16="http://schemas.microsoft.com/office/drawing/2014/main" id="{3BED5968-540D-4612-A991-648B908C4244}"/>
                </a:ext>
              </a:extLst>
            </p:cNvPr>
            <p:cNvSpPr/>
            <p:nvPr/>
          </p:nvSpPr>
          <p:spPr>
            <a:xfrm>
              <a:off x="3870447" y="2097923"/>
              <a:ext cx="162691" cy="220019"/>
            </a:xfrm>
            <a:custGeom>
              <a:avLst/>
              <a:gdLst/>
              <a:ahLst/>
              <a:cxnLst/>
              <a:rect l="l" t="t" r="r" b="b"/>
              <a:pathLst>
                <a:path w="1677" h="2790" extrusionOk="0">
                  <a:moveTo>
                    <a:pt x="1" y="0"/>
                  </a:moveTo>
                  <a:cubicBezTo>
                    <a:pt x="162" y="448"/>
                    <a:pt x="242" y="919"/>
                    <a:pt x="242" y="1389"/>
                  </a:cubicBezTo>
                  <a:cubicBezTo>
                    <a:pt x="242" y="1883"/>
                    <a:pt x="380" y="2365"/>
                    <a:pt x="655" y="2789"/>
                  </a:cubicBezTo>
                  <a:lnTo>
                    <a:pt x="1677" y="2789"/>
                  </a:lnTo>
                  <a:cubicBezTo>
                    <a:pt x="1401" y="2365"/>
                    <a:pt x="1252" y="1883"/>
                    <a:pt x="1252" y="1389"/>
                  </a:cubicBezTo>
                  <a:cubicBezTo>
                    <a:pt x="1252" y="919"/>
                    <a:pt x="1172" y="448"/>
                    <a:pt x="1022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2" name="Google Shape;9790;p37">
              <a:extLst>
                <a:ext uri="{FF2B5EF4-FFF2-40B4-BE49-F238E27FC236}">
                  <a16:creationId xmlns:a16="http://schemas.microsoft.com/office/drawing/2014/main" id="{57C450D9-E3C8-46F6-8A91-CDEE2C481349}"/>
                </a:ext>
              </a:extLst>
            </p:cNvPr>
            <p:cNvSpPr/>
            <p:nvPr/>
          </p:nvSpPr>
          <p:spPr>
            <a:xfrm>
              <a:off x="2825842" y="2097923"/>
              <a:ext cx="132251" cy="220019"/>
            </a:xfrm>
            <a:custGeom>
              <a:avLst/>
              <a:gdLst/>
              <a:ahLst/>
              <a:cxnLst/>
              <a:rect l="l" t="t" r="r" b="b"/>
              <a:pathLst>
                <a:path w="1677" h="2790" extrusionOk="0">
                  <a:moveTo>
                    <a:pt x="1" y="0"/>
                  </a:moveTo>
                  <a:cubicBezTo>
                    <a:pt x="161" y="448"/>
                    <a:pt x="242" y="919"/>
                    <a:pt x="242" y="1389"/>
                  </a:cubicBezTo>
                  <a:cubicBezTo>
                    <a:pt x="242" y="1883"/>
                    <a:pt x="391" y="2365"/>
                    <a:pt x="655" y="2789"/>
                  </a:cubicBezTo>
                  <a:lnTo>
                    <a:pt x="1676" y="2789"/>
                  </a:lnTo>
                  <a:cubicBezTo>
                    <a:pt x="1412" y="2365"/>
                    <a:pt x="1263" y="1883"/>
                    <a:pt x="1263" y="1389"/>
                  </a:cubicBezTo>
                  <a:cubicBezTo>
                    <a:pt x="1263" y="919"/>
                    <a:pt x="1183" y="448"/>
                    <a:pt x="10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3" name="Google Shape;9791;p37">
              <a:extLst>
                <a:ext uri="{FF2B5EF4-FFF2-40B4-BE49-F238E27FC236}">
                  <a16:creationId xmlns:a16="http://schemas.microsoft.com/office/drawing/2014/main" id="{3C223E5A-C408-4168-BA68-F0163880E4B1}"/>
                </a:ext>
              </a:extLst>
            </p:cNvPr>
            <p:cNvSpPr/>
            <p:nvPr/>
          </p:nvSpPr>
          <p:spPr>
            <a:xfrm>
              <a:off x="5419927" y="1879087"/>
              <a:ext cx="611022" cy="328452"/>
            </a:xfrm>
            <a:custGeom>
              <a:avLst/>
              <a:gdLst/>
              <a:ahLst/>
              <a:cxnLst/>
              <a:rect l="l" t="t" r="r" b="b"/>
              <a:pathLst>
                <a:path w="7748" h="4165" extrusionOk="0">
                  <a:moveTo>
                    <a:pt x="2082" y="2101"/>
                  </a:moveTo>
                  <a:lnTo>
                    <a:pt x="2082" y="2101"/>
                  </a:lnTo>
                  <a:cubicBezTo>
                    <a:pt x="2073" y="2108"/>
                    <a:pt x="2064" y="2115"/>
                    <a:pt x="2055" y="2121"/>
                  </a:cubicBezTo>
                  <a:cubicBezTo>
                    <a:pt x="2064" y="2115"/>
                    <a:pt x="2073" y="2108"/>
                    <a:pt x="2082" y="2101"/>
                  </a:cubicBezTo>
                  <a:close/>
                  <a:moveTo>
                    <a:pt x="3587" y="0"/>
                  </a:moveTo>
                  <a:cubicBezTo>
                    <a:pt x="2139" y="0"/>
                    <a:pt x="762" y="757"/>
                    <a:pt x="1" y="2041"/>
                  </a:cubicBezTo>
                  <a:lnTo>
                    <a:pt x="2158" y="2041"/>
                  </a:lnTo>
                  <a:cubicBezTo>
                    <a:pt x="2133" y="2058"/>
                    <a:pt x="2107" y="2081"/>
                    <a:pt x="2082" y="2101"/>
                  </a:cubicBezTo>
                  <a:lnTo>
                    <a:pt x="2082" y="2101"/>
                  </a:lnTo>
                  <a:cubicBezTo>
                    <a:pt x="2549" y="1761"/>
                    <a:pt x="3068" y="1607"/>
                    <a:pt x="3575" y="1607"/>
                  </a:cubicBezTo>
                  <a:cubicBezTo>
                    <a:pt x="4896" y="1607"/>
                    <a:pt x="6133" y="2654"/>
                    <a:pt x="6141" y="4164"/>
                  </a:cubicBezTo>
                  <a:lnTo>
                    <a:pt x="7748" y="4164"/>
                  </a:lnTo>
                  <a:cubicBezTo>
                    <a:pt x="7748" y="2293"/>
                    <a:pt x="6497" y="641"/>
                    <a:pt x="4683" y="147"/>
                  </a:cubicBezTo>
                  <a:cubicBezTo>
                    <a:pt x="4319" y="48"/>
                    <a:pt x="3951" y="0"/>
                    <a:pt x="3587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74" name="Google Shape;9792;p37">
              <a:extLst>
                <a:ext uri="{FF2B5EF4-FFF2-40B4-BE49-F238E27FC236}">
                  <a16:creationId xmlns:a16="http://schemas.microsoft.com/office/drawing/2014/main" id="{F9107A19-F06A-4018-BE43-9FB1E0B87C28}"/>
                </a:ext>
              </a:extLst>
            </p:cNvPr>
            <p:cNvSpPr/>
            <p:nvPr/>
          </p:nvSpPr>
          <p:spPr>
            <a:xfrm>
              <a:off x="4357341" y="1878140"/>
              <a:ext cx="611890" cy="329398"/>
            </a:xfrm>
            <a:custGeom>
              <a:avLst/>
              <a:gdLst/>
              <a:ahLst/>
              <a:cxnLst/>
              <a:rect l="l" t="t" r="r" b="b"/>
              <a:pathLst>
                <a:path w="7759" h="4177" extrusionOk="0">
                  <a:moveTo>
                    <a:pt x="3588" y="1"/>
                  </a:moveTo>
                  <a:cubicBezTo>
                    <a:pt x="2139" y="1"/>
                    <a:pt x="762" y="759"/>
                    <a:pt x="0" y="2053"/>
                  </a:cubicBezTo>
                  <a:lnTo>
                    <a:pt x="2158" y="2053"/>
                  </a:lnTo>
                  <a:cubicBezTo>
                    <a:pt x="2583" y="1777"/>
                    <a:pt x="3076" y="1617"/>
                    <a:pt x="3581" y="1617"/>
                  </a:cubicBezTo>
                  <a:cubicBezTo>
                    <a:pt x="4993" y="1628"/>
                    <a:pt x="6141" y="2765"/>
                    <a:pt x="6141" y="4176"/>
                  </a:cubicBezTo>
                  <a:lnTo>
                    <a:pt x="7759" y="4176"/>
                  </a:lnTo>
                  <a:cubicBezTo>
                    <a:pt x="7759" y="2294"/>
                    <a:pt x="6508" y="653"/>
                    <a:pt x="4683" y="148"/>
                  </a:cubicBezTo>
                  <a:cubicBezTo>
                    <a:pt x="4319" y="49"/>
                    <a:pt x="3951" y="1"/>
                    <a:pt x="3588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5" name="Google Shape;9793;p37">
              <a:extLst>
                <a:ext uri="{FF2B5EF4-FFF2-40B4-BE49-F238E27FC236}">
                  <a16:creationId xmlns:a16="http://schemas.microsoft.com/office/drawing/2014/main" id="{CED60AD5-0C65-478F-B276-1FA907372FB9}"/>
                </a:ext>
              </a:extLst>
            </p:cNvPr>
            <p:cNvSpPr/>
            <p:nvPr/>
          </p:nvSpPr>
          <p:spPr>
            <a:xfrm>
              <a:off x="3295622" y="1878456"/>
              <a:ext cx="565756" cy="161584"/>
            </a:xfrm>
            <a:custGeom>
              <a:avLst/>
              <a:gdLst/>
              <a:ahLst/>
              <a:cxnLst/>
              <a:rect l="l" t="t" r="r" b="b"/>
              <a:pathLst>
                <a:path w="7174" h="2049" extrusionOk="0">
                  <a:moveTo>
                    <a:pt x="3587" y="0"/>
                  </a:moveTo>
                  <a:cubicBezTo>
                    <a:pt x="2195" y="0"/>
                    <a:pt x="804" y="683"/>
                    <a:pt x="0" y="2049"/>
                  </a:cubicBezTo>
                  <a:lnTo>
                    <a:pt x="2170" y="2049"/>
                  </a:lnTo>
                  <a:cubicBezTo>
                    <a:pt x="2583" y="1773"/>
                    <a:pt x="3076" y="1613"/>
                    <a:pt x="3581" y="1613"/>
                  </a:cubicBezTo>
                  <a:cubicBezTo>
                    <a:pt x="4086" y="1613"/>
                    <a:pt x="4580" y="1773"/>
                    <a:pt x="5004" y="2049"/>
                  </a:cubicBezTo>
                  <a:lnTo>
                    <a:pt x="7174" y="2049"/>
                  </a:lnTo>
                  <a:cubicBezTo>
                    <a:pt x="6370" y="683"/>
                    <a:pt x="4979" y="0"/>
                    <a:pt x="3587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6" name="Google Shape;9794;p37">
              <a:extLst>
                <a:ext uri="{FF2B5EF4-FFF2-40B4-BE49-F238E27FC236}">
                  <a16:creationId xmlns:a16="http://schemas.microsoft.com/office/drawing/2014/main" id="{A858FCC1-6204-4EB4-A80E-69AD9204DD28}"/>
                </a:ext>
              </a:extLst>
            </p:cNvPr>
            <p:cNvSpPr/>
            <p:nvPr/>
          </p:nvSpPr>
          <p:spPr>
            <a:xfrm>
              <a:off x="3864059" y="2044535"/>
              <a:ext cx="6388" cy="11829"/>
            </a:xfrm>
            <a:custGeom>
              <a:avLst/>
              <a:gdLst/>
              <a:ahLst/>
              <a:cxnLst/>
              <a:rect l="l" t="t" r="r" b="b"/>
              <a:pathLst>
                <a:path w="81" h="150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46"/>
                    <a:pt x="46" y="104"/>
                    <a:pt x="80" y="150"/>
                  </a:cubicBezTo>
                  <a:cubicBezTo>
                    <a:pt x="46" y="92"/>
                    <a:pt x="23" y="4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Google Shape;9795;p37">
              <a:extLst>
                <a:ext uri="{FF2B5EF4-FFF2-40B4-BE49-F238E27FC236}">
                  <a16:creationId xmlns:a16="http://schemas.microsoft.com/office/drawing/2014/main" id="{5041BD2B-91B2-48A5-A704-612DB3F5D6E5}"/>
                </a:ext>
              </a:extLst>
            </p:cNvPr>
            <p:cNvSpPr/>
            <p:nvPr/>
          </p:nvSpPr>
          <p:spPr>
            <a:xfrm>
              <a:off x="3721004" y="2065354"/>
              <a:ext cx="1025" cy="1893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lnTo>
                    <a:pt x="12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Google Shape;9796;p37">
              <a:extLst>
                <a:ext uri="{FF2B5EF4-FFF2-40B4-BE49-F238E27FC236}">
                  <a16:creationId xmlns:a16="http://schemas.microsoft.com/office/drawing/2014/main" id="{6F3A6565-880E-4EA3-932E-432DB8FA6F00}"/>
                </a:ext>
              </a:extLst>
            </p:cNvPr>
            <p:cNvSpPr/>
            <p:nvPr/>
          </p:nvSpPr>
          <p:spPr>
            <a:xfrm>
              <a:off x="3734568" y="2080732"/>
              <a:ext cx="1893" cy="189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0"/>
                  </a:move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Google Shape;9797;p37">
              <a:extLst>
                <a:ext uri="{FF2B5EF4-FFF2-40B4-BE49-F238E27FC236}">
                  <a16:creationId xmlns:a16="http://schemas.microsoft.com/office/drawing/2014/main" id="{FF72179F-7D78-4149-B35F-C24901C392A5}"/>
                </a:ext>
              </a:extLst>
            </p:cNvPr>
            <p:cNvSpPr/>
            <p:nvPr/>
          </p:nvSpPr>
          <p:spPr>
            <a:xfrm>
              <a:off x="5416299" y="2039961"/>
              <a:ext cx="3707" cy="6467"/>
            </a:xfrm>
            <a:custGeom>
              <a:avLst/>
              <a:gdLst/>
              <a:ahLst/>
              <a:cxnLst/>
              <a:rect l="l" t="t" r="r" b="b"/>
              <a:pathLst>
                <a:path w="47" h="82" extrusionOk="0">
                  <a:moveTo>
                    <a:pt x="47" y="1"/>
                  </a:moveTo>
                  <a:lnTo>
                    <a:pt x="1" y="81"/>
                  </a:ln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Google Shape;9798;p37">
              <a:extLst>
                <a:ext uri="{FF2B5EF4-FFF2-40B4-BE49-F238E27FC236}">
                  <a16:creationId xmlns:a16="http://schemas.microsoft.com/office/drawing/2014/main" id="{FA6A224E-8C4D-4F45-91A7-8A30DCA8A8D7}"/>
                </a:ext>
              </a:extLst>
            </p:cNvPr>
            <p:cNvSpPr/>
            <p:nvPr/>
          </p:nvSpPr>
          <p:spPr>
            <a:xfrm>
              <a:off x="5391852" y="2039961"/>
              <a:ext cx="198338" cy="58041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57" y="1"/>
                  </a:moveTo>
                  <a:lnTo>
                    <a:pt x="311" y="81"/>
                  </a:lnTo>
                  <a:lnTo>
                    <a:pt x="288" y="116"/>
                  </a:lnTo>
                  <a:cubicBezTo>
                    <a:pt x="265" y="150"/>
                    <a:pt x="253" y="185"/>
                    <a:pt x="230" y="219"/>
                  </a:cubicBezTo>
                  <a:cubicBezTo>
                    <a:pt x="207" y="253"/>
                    <a:pt x="173" y="322"/>
                    <a:pt x="150" y="380"/>
                  </a:cubicBezTo>
                  <a:lnTo>
                    <a:pt x="104" y="483"/>
                  </a:lnTo>
                  <a:cubicBezTo>
                    <a:pt x="81" y="552"/>
                    <a:pt x="58" y="609"/>
                    <a:pt x="35" y="678"/>
                  </a:cubicBezTo>
                  <a:cubicBezTo>
                    <a:pt x="24" y="690"/>
                    <a:pt x="12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791" y="724"/>
                    <a:pt x="1803" y="724"/>
                  </a:cubicBezTo>
                  <a:cubicBezTo>
                    <a:pt x="1814" y="701"/>
                    <a:pt x="1826" y="690"/>
                    <a:pt x="1837" y="667"/>
                  </a:cubicBezTo>
                  <a:cubicBezTo>
                    <a:pt x="1849" y="655"/>
                    <a:pt x="1872" y="621"/>
                    <a:pt x="1894" y="598"/>
                  </a:cubicBezTo>
                  <a:lnTo>
                    <a:pt x="1894" y="586"/>
                  </a:lnTo>
                  <a:cubicBezTo>
                    <a:pt x="2044" y="391"/>
                    <a:pt x="2216" y="219"/>
                    <a:pt x="2411" y="81"/>
                  </a:cubicBezTo>
                  <a:cubicBezTo>
                    <a:pt x="2445" y="47"/>
                    <a:pt x="2480" y="24"/>
                    <a:pt x="2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Google Shape;9799;p37">
              <a:extLst>
                <a:ext uri="{FF2B5EF4-FFF2-40B4-BE49-F238E27FC236}">
                  <a16:creationId xmlns:a16="http://schemas.microsoft.com/office/drawing/2014/main" id="{F539D636-B4BA-49EA-8B43-102FE520A46E}"/>
                </a:ext>
              </a:extLst>
            </p:cNvPr>
            <p:cNvSpPr/>
            <p:nvPr/>
          </p:nvSpPr>
          <p:spPr>
            <a:xfrm>
              <a:off x="5392544" y="2035387"/>
              <a:ext cx="198338" cy="58041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57" y="1"/>
                  </a:moveTo>
                  <a:lnTo>
                    <a:pt x="311" y="81"/>
                  </a:lnTo>
                  <a:lnTo>
                    <a:pt x="288" y="116"/>
                  </a:lnTo>
                  <a:cubicBezTo>
                    <a:pt x="265" y="150"/>
                    <a:pt x="253" y="185"/>
                    <a:pt x="230" y="219"/>
                  </a:cubicBezTo>
                  <a:cubicBezTo>
                    <a:pt x="207" y="253"/>
                    <a:pt x="173" y="322"/>
                    <a:pt x="150" y="380"/>
                  </a:cubicBezTo>
                  <a:lnTo>
                    <a:pt x="104" y="483"/>
                  </a:lnTo>
                  <a:cubicBezTo>
                    <a:pt x="81" y="552"/>
                    <a:pt x="58" y="609"/>
                    <a:pt x="35" y="678"/>
                  </a:cubicBezTo>
                  <a:cubicBezTo>
                    <a:pt x="24" y="690"/>
                    <a:pt x="12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791" y="724"/>
                    <a:pt x="1803" y="724"/>
                  </a:cubicBezTo>
                  <a:cubicBezTo>
                    <a:pt x="1814" y="701"/>
                    <a:pt x="1826" y="690"/>
                    <a:pt x="1837" y="667"/>
                  </a:cubicBezTo>
                  <a:cubicBezTo>
                    <a:pt x="1849" y="655"/>
                    <a:pt x="1872" y="621"/>
                    <a:pt x="1894" y="598"/>
                  </a:cubicBezTo>
                  <a:lnTo>
                    <a:pt x="1894" y="586"/>
                  </a:lnTo>
                  <a:cubicBezTo>
                    <a:pt x="2044" y="391"/>
                    <a:pt x="2216" y="219"/>
                    <a:pt x="2411" y="81"/>
                  </a:cubicBezTo>
                  <a:cubicBezTo>
                    <a:pt x="2445" y="47"/>
                    <a:pt x="2480" y="24"/>
                    <a:pt x="2514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solidFill>
                <a:srgbClr val="6945C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2" name="Google Shape;9800;p37">
              <a:extLst>
                <a:ext uri="{FF2B5EF4-FFF2-40B4-BE49-F238E27FC236}">
                  <a16:creationId xmlns:a16="http://schemas.microsoft.com/office/drawing/2014/main" id="{02F651D0-91EC-4527-803D-9135B43CCBF3}"/>
                </a:ext>
              </a:extLst>
            </p:cNvPr>
            <p:cNvSpPr/>
            <p:nvPr/>
          </p:nvSpPr>
          <p:spPr>
            <a:xfrm>
              <a:off x="4353713" y="2039961"/>
              <a:ext cx="3707" cy="6467"/>
            </a:xfrm>
            <a:custGeom>
              <a:avLst/>
              <a:gdLst/>
              <a:ahLst/>
              <a:cxnLst/>
              <a:rect l="l" t="t" r="r" b="b"/>
              <a:pathLst>
                <a:path w="47" h="82" extrusionOk="0">
                  <a:moveTo>
                    <a:pt x="46" y="1"/>
                  </a:moveTo>
                  <a:lnTo>
                    <a:pt x="0" y="81"/>
                  </a:lnTo>
                  <a:lnTo>
                    <a:pt x="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3" name="Google Shape;9801;p37">
              <a:extLst>
                <a:ext uri="{FF2B5EF4-FFF2-40B4-BE49-F238E27FC236}">
                  <a16:creationId xmlns:a16="http://schemas.microsoft.com/office/drawing/2014/main" id="{2208C32B-CB03-4977-8728-D972988122C1}"/>
                </a:ext>
              </a:extLst>
            </p:cNvPr>
            <p:cNvSpPr/>
            <p:nvPr/>
          </p:nvSpPr>
          <p:spPr>
            <a:xfrm>
              <a:off x="4519323" y="2039961"/>
              <a:ext cx="8202" cy="6467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104" y="1"/>
                  </a:moveTo>
                  <a:cubicBezTo>
                    <a:pt x="70" y="24"/>
                    <a:pt x="35" y="47"/>
                    <a:pt x="1" y="81"/>
                  </a:cubicBezTo>
                  <a:cubicBezTo>
                    <a:pt x="35" y="47"/>
                    <a:pt x="70" y="24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4" name="Google Shape;9802;p37">
              <a:extLst>
                <a:ext uri="{FF2B5EF4-FFF2-40B4-BE49-F238E27FC236}">
                  <a16:creationId xmlns:a16="http://schemas.microsoft.com/office/drawing/2014/main" id="{5BE7CF05-E95F-4C30-A914-73C4F43185C1}"/>
                </a:ext>
              </a:extLst>
            </p:cNvPr>
            <p:cNvSpPr/>
            <p:nvPr/>
          </p:nvSpPr>
          <p:spPr>
            <a:xfrm>
              <a:off x="4330134" y="2039961"/>
              <a:ext cx="198338" cy="58041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45" y="1"/>
                  </a:moveTo>
                  <a:lnTo>
                    <a:pt x="299" y="81"/>
                  </a:lnTo>
                  <a:cubicBezTo>
                    <a:pt x="299" y="93"/>
                    <a:pt x="288" y="104"/>
                    <a:pt x="276" y="116"/>
                  </a:cubicBezTo>
                  <a:lnTo>
                    <a:pt x="219" y="219"/>
                  </a:lnTo>
                  <a:cubicBezTo>
                    <a:pt x="196" y="276"/>
                    <a:pt x="173" y="322"/>
                    <a:pt x="139" y="380"/>
                  </a:cubicBezTo>
                  <a:lnTo>
                    <a:pt x="93" y="483"/>
                  </a:lnTo>
                  <a:cubicBezTo>
                    <a:pt x="70" y="552"/>
                    <a:pt x="47" y="609"/>
                    <a:pt x="24" y="678"/>
                  </a:cubicBezTo>
                  <a:cubicBezTo>
                    <a:pt x="12" y="690"/>
                    <a:pt x="1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791" y="724"/>
                    <a:pt x="1791" y="724"/>
                  </a:cubicBezTo>
                  <a:cubicBezTo>
                    <a:pt x="1803" y="701"/>
                    <a:pt x="1814" y="690"/>
                    <a:pt x="1837" y="667"/>
                  </a:cubicBezTo>
                  <a:cubicBezTo>
                    <a:pt x="1849" y="655"/>
                    <a:pt x="1872" y="621"/>
                    <a:pt x="1883" y="598"/>
                  </a:cubicBezTo>
                  <a:lnTo>
                    <a:pt x="1895" y="586"/>
                  </a:lnTo>
                  <a:cubicBezTo>
                    <a:pt x="2044" y="391"/>
                    <a:pt x="2216" y="219"/>
                    <a:pt x="2400" y="81"/>
                  </a:cubicBezTo>
                  <a:cubicBezTo>
                    <a:pt x="2434" y="47"/>
                    <a:pt x="2469" y="24"/>
                    <a:pt x="2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Google Shape;9803;p37">
              <a:extLst>
                <a:ext uri="{FF2B5EF4-FFF2-40B4-BE49-F238E27FC236}">
                  <a16:creationId xmlns:a16="http://schemas.microsoft.com/office/drawing/2014/main" id="{41718FA9-3CCB-4DBA-9672-3C8FE2D7071F}"/>
                </a:ext>
              </a:extLst>
            </p:cNvPr>
            <p:cNvSpPr/>
            <p:nvPr/>
          </p:nvSpPr>
          <p:spPr>
            <a:xfrm>
              <a:off x="4330134" y="2039961"/>
              <a:ext cx="198338" cy="58041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45" y="1"/>
                  </a:moveTo>
                  <a:lnTo>
                    <a:pt x="299" y="81"/>
                  </a:lnTo>
                  <a:cubicBezTo>
                    <a:pt x="299" y="93"/>
                    <a:pt x="288" y="104"/>
                    <a:pt x="276" y="116"/>
                  </a:cubicBezTo>
                  <a:lnTo>
                    <a:pt x="219" y="219"/>
                  </a:lnTo>
                  <a:cubicBezTo>
                    <a:pt x="196" y="276"/>
                    <a:pt x="173" y="322"/>
                    <a:pt x="139" y="380"/>
                  </a:cubicBezTo>
                  <a:lnTo>
                    <a:pt x="93" y="483"/>
                  </a:lnTo>
                  <a:cubicBezTo>
                    <a:pt x="70" y="552"/>
                    <a:pt x="47" y="609"/>
                    <a:pt x="24" y="678"/>
                  </a:cubicBezTo>
                  <a:cubicBezTo>
                    <a:pt x="12" y="690"/>
                    <a:pt x="1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791" y="724"/>
                    <a:pt x="1791" y="724"/>
                  </a:cubicBezTo>
                  <a:cubicBezTo>
                    <a:pt x="1803" y="701"/>
                    <a:pt x="1814" y="690"/>
                    <a:pt x="1837" y="667"/>
                  </a:cubicBezTo>
                  <a:cubicBezTo>
                    <a:pt x="1849" y="655"/>
                    <a:pt x="1872" y="621"/>
                    <a:pt x="1883" y="598"/>
                  </a:cubicBezTo>
                  <a:lnTo>
                    <a:pt x="1895" y="586"/>
                  </a:lnTo>
                  <a:cubicBezTo>
                    <a:pt x="2044" y="391"/>
                    <a:pt x="2216" y="219"/>
                    <a:pt x="2400" y="81"/>
                  </a:cubicBezTo>
                  <a:cubicBezTo>
                    <a:pt x="2434" y="47"/>
                    <a:pt x="2469" y="24"/>
                    <a:pt x="2514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6" name="Google Shape;9804;p37">
              <a:extLst>
                <a:ext uri="{FF2B5EF4-FFF2-40B4-BE49-F238E27FC236}">
                  <a16:creationId xmlns:a16="http://schemas.microsoft.com/office/drawing/2014/main" id="{454A0CA2-7A40-4446-9FCF-96AD73BD869C}"/>
                </a:ext>
              </a:extLst>
            </p:cNvPr>
            <p:cNvSpPr/>
            <p:nvPr/>
          </p:nvSpPr>
          <p:spPr>
            <a:xfrm>
              <a:off x="3722818" y="2067168"/>
              <a:ext cx="11829" cy="13643"/>
            </a:xfrm>
            <a:custGeom>
              <a:avLst/>
              <a:gdLst/>
              <a:ahLst/>
              <a:cxnLst/>
              <a:rect l="l" t="t" r="r" b="b"/>
              <a:pathLst>
                <a:path w="150" h="173" extrusionOk="0">
                  <a:moveTo>
                    <a:pt x="1" y="0"/>
                  </a:moveTo>
                  <a:cubicBezTo>
                    <a:pt x="21" y="26"/>
                    <a:pt x="44" y="52"/>
                    <a:pt x="67" y="77"/>
                  </a:cubicBezTo>
                  <a:lnTo>
                    <a:pt x="67" y="77"/>
                  </a:lnTo>
                  <a:cubicBezTo>
                    <a:pt x="44" y="49"/>
                    <a:pt x="22" y="22"/>
                    <a:pt x="1" y="0"/>
                  </a:cubicBezTo>
                  <a:close/>
                  <a:moveTo>
                    <a:pt x="67" y="77"/>
                  </a:moveTo>
                  <a:cubicBezTo>
                    <a:pt x="93" y="109"/>
                    <a:pt x="120" y="142"/>
                    <a:pt x="150" y="172"/>
                  </a:cubicBezTo>
                  <a:cubicBezTo>
                    <a:pt x="124" y="141"/>
                    <a:pt x="96" y="109"/>
                    <a:pt x="6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7" name="Google Shape;9805;p37">
              <a:extLst>
                <a:ext uri="{FF2B5EF4-FFF2-40B4-BE49-F238E27FC236}">
                  <a16:creationId xmlns:a16="http://schemas.microsoft.com/office/drawing/2014/main" id="{25D39C0F-EF12-49E0-A00C-7B00BD5007CE}"/>
                </a:ext>
              </a:extLst>
            </p:cNvPr>
            <p:cNvSpPr/>
            <p:nvPr/>
          </p:nvSpPr>
          <p:spPr>
            <a:xfrm>
              <a:off x="3861299" y="2039961"/>
              <a:ext cx="2839" cy="4653"/>
            </a:xfrm>
            <a:custGeom>
              <a:avLst/>
              <a:gdLst/>
              <a:ahLst/>
              <a:cxnLst/>
              <a:rect l="l" t="t" r="r" b="b"/>
              <a:pathLst>
                <a:path w="36" h="59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24"/>
                    <a:pt x="24" y="47"/>
                    <a:pt x="35" y="58"/>
                  </a:cubicBezTo>
                  <a:cubicBezTo>
                    <a:pt x="24" y="47"/>
                    <a:pt x="12" y="2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" name="Google Shape;9806;p37">
              <a:extLst>
                <a:ext uri="{FF2B5EF4-FFF2-40B4-BE49-F238E27FC236}">
                  <a16:creationId xmlns:a16="http://schemas.microsoft.com/office/drawing/2014/main" id="{675BE7A0-9C8D-4E50-9B94-5FE3B074741A}"/>
                </a:ext>
              </a:extLst>
            </p:cNvPr>
            <p:cNvSpPr/>
            <p:nvPr/>
          </p:nvSpPr>
          <p:spPr>
            <a:xfrm>
              <a:off x="3690248" y="2039961"/>
              <a:ext cx="30835" cy="25472"/>
            </a:xfrm>
            <a:custGeom>
              <a:avLst/>
              <a:gdLst/>
              <a:ahLst/>
              <a:cxnLst/>
              <a:rect l="l" t="t" r="r" b="b"/>
              <a:pathLst>
                <a:path w="391" h="323" extrusionOk="0">
                  <a:moveTo>
                    <a:pt x="0" y="1"/>
                  </a:moveTo>
                  <a:cubicBezTo>
                    <a:pt x="138" y="104"/>
                    <a:pt x="276" y="208"/>
                    <a:pt x="391" y="322"/>
                  </a:cubicBezTo>
                  <a:cubicBezTo>
                    <a:pt x="276" y="208"/>
                    <a:pt x="138" y="10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" name="Google Shape;9807;p37">
              <a:extLst>
                <a:ext uri="{FF2B5EF4-FFF2-40B4-BE49-F238E27FC236}">
                  <a16:creationId xmlns:a16="http://schemas.microsoft.com/office/drawing/2014/main" id="{30AFE873-7118-45C0-9908-4C5C67336358}"/>
                </a:ext>
              </a:extLst>
            </p:cNvPr>
            <p:cNvSpPr/>
            <p:nvPr/>
          </p:nvSpPr>
          <p:spPr>
            <a:xfrm>
              <a:off x="3735514" y="2082546"/>
              <a:ext cx="11829" cy="15457"/>
            </a:xfrm>
            <a:custGeom>
              <a:avLst/>
              <a:gdLst/>
              <a:ahLst/>
              <a:cxnLst/>
              <a:rect l="l" t="t" r="r" b="b"/>
              <a:pathLst>
                <a:path w="150" h="196" extrusionOk="0">
                  <a:moveTo>
                    <a:pt x="150" y="195"/>
                  </a:moveTo>
                  <a:cubicBezTo>
                    <a:pt x="104" y="127"/>
                    <a:pt x="58" y="69"/>
                    <a:pt x="0" y="0"/>
                  </a:cubicBezTo>
                  <a:cubicBezTo>
                    <a:pt x="58" y="69"/>
                    <a:pt x="104" y="127"/>
                    <a:pt x="150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" name="Google Shape;9808;p37">
              <a:extLst>
                <a:ext uri="{FF2B5EF4-FFF2-40B4-BE49-F238E27FC236}">
                  <a16:creationId xmlns:a16="http://schemas.microsoft.com/office/drawing/2014/main" id="{07759FCA-AF3D-4A85-9F40-9E4AD8877B81}"/>
                </a:ext>
              </a:extLst>
            </p:cNvPr>
            <p:cNvSpPr/>
            <p:nvPr/>
          </p:nvSpPr>
          <p:spPr>
            <a:xfrm>
              <a:off x="3690250" y="2039950"/>
              <a:ext cx="217273" cy="167599"/>
            </a:xfrm>
            <a:custGeom>
              <a:avLst/>
              <a:gdLst/>
              <a:ahLst/>
              <a:cxnLst/>
              <a:rect l="l" t="t" r="r" b="b"/>
              <a:pathLst>
                <a:path w="2755" h="2125" extrusionOk="0">
                  <a:moveTo>
                    <a:pt x="0" y="1"/>
                  </a:moveTo>
                  <a:cubicBezTo>
                    <a:pt x="138" y="104"/>
                    <a:pt x="276" y="208"/>
                    <a:pt x="391" y="322"/>
                  </a:cubicBezTo>
                  <a:lnTo>
                    <a:pt x="402" y="345"/>
                  </a:lnTo>
                  <a:cubicBezTo>
                    <a:pt x="460" y="391"/>
                    <a:pt x="505" y="460"/>
                    <a:pt x="563" y="517"/>
                  </a:cubicBezTo>
                  <a:lnTo>
                    <a:pt x="586" y="540"/>
                  </a:lnTo>
                  <a:cubicBezTo>
                    <a:pt x="632" y="609"/>
                    <a:pt x="678" y="667"/>
                    <a:pt x="724" y="735"/>
                  </a:cubicBezTo>
                  <a:cubicBezTo>
                    <a:pt x="999" y="1149"/>
                    <a:pt x="1137" y="1631"/>
                    <a:pt x="1137" y="2124"/>
                  </a:cubicBezTo>
                  <a:lnTo>
                    <a:pt x="2755" y="2124"/>
                  </a:lnTo>
                  <a:cubicBezTo>
                    <a:pt x="2755" y="1654"/>
                    <a:pt x="2675" y="1183"/>
                    <a:pt x="2514" y="735"/>
                  </a:cubicBezTo>
                  <a:cubicBezTo>
                    <a:pt x="2491" y="644"/>
                    <a:pt x="2457" y="563"/>
                    <a:pt x="2411" y="483"/>
                  </a:cubicBezTo>
                  <a:cubicBezTo>
                    <a:pt x="2399" y="449"/>
                    <a:pt x="2388" y="426"/>
                    <a:pt x="2376" y="403"/>
                  </a:cubicBezTo>
                  <a:cubicBezTo>
                    <a:pt x="2353" y="334"/>
                    <a:pt x="2319" y="265"/>
                    <a:pt x="2284" y="208"/>
                  </a:cubicBezTo>
                  <a:cubicBezTo>
                    <a:pt x="2250" y="139"/>
                    <a:pt x="2227" y="104"/>
                    <a:pt x="2204" y="58"/>
                  </a:cubicBezTo>
                  <a:cubicBezTo>
                    <a:pt x="2193" y="47"/>
                    <a:pt x="2181" y="24"/>
                    <a:pt x="2170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91" name="Google Shape;9809;p37">
              <a:extLst>
                <a:ext uri="{FF2B5EF4-FFF2-40B4-BE49-F238E27FC236}">
                  <a16:creationId xmlns:a16="http://schemas.microsoft.com/office/drawing/2014/main" id="{E55927D3-8027-46E6-9294-0D7EBACC44BB}"/>
                </a:ext>
              </a:extLst>
            </p:cNvPr>
            <p:cNvSpPr/>
            <p:nvPr/>
          </p:nvSpPr>
          <p:spPr>
            <a:xfrm>
              <a:off x="3291048" y="2039961"/>
              <a:ext cx="3707" cy="6467"/>
            </a:xfrm>
            <a:custGeom>
              <a:avLst/>
              <a:gdLst/>
              <a:ahLst/>
              <a:cxnLst/>
              <a:rect l="l" t="t" r="r" b="b"/>
              <a:pathLst>
                <a:path w="47" h="82" extrusionOk="0">
                  <a:moveTo>
                    <a:pt x="47" y="1"/>
                  </a:moveTo>
                  <a:lnTo>
                    <a:pt x="1" y="81"/>
                  </a:ln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2" name="Google Shape;9810;p37">
              <a:extLst>
                <a:ext uri="{FF2B5EF4-FFF2-40B4-BE49-F238E27FC236}">
                  <a16:creationId xmlns:a16="http://schemas.microsoft.com/office/drawing/2014/main" id="{1EBDD78A-8AC3-4C49-8D7E-FF27CB605FDF}"/>
                </a:ext>
              </a:extLst>
            </p:cNvPr>
            <p:cNvSpPr/>
            <p:nvPr/>
          </p:nvSpPr>
          <p:spPr>
            <a:xfrm>
              <a:off x="3457605" y="2039961"/>
              <a:ext cx="8281" cy="6467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104" y="1"/>
                  </a:moveTo>
                  <a:cubicBezTo>
                    <a:pt x="70" y="24"/>
                    <a:pt x="35" y="47"/>
                    <a:pt x="1" y="81"/>
                  </a:cubicBezTo>
                  <a:cubicBezTo>
                    <a:pt x="35" y="47"/>
                    <a:pt x="70" y="24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3" name="Google Shape;9811;p37">
              <a:extLst>
                <a:ext uri="{FF2B5EF4-FFF2-40B4-BE49-F238E27FC236}">
                  <a16:creationId xmlns:a16="http://schemas.microsoft.com/office/drawing/2014/main" id="{66C3167C-F57E-48F4-8253-2E10DA066C28}"/>
                </a:ext>
              </a:extLst>
            </p:cNvPr>
            <p:cNvSpPr/>
            <p:nvPr/>
          </p:nvSpPr>
          <p:spPr>
            <a:xfrm>
              <a:off x="2231223" y="1878298"/>
              <a:ext cx="613704" cy="329241"/>
            </a:xfrm>
            <a:custGeom>
              <a:avLst/>
              <a:gdLst/>
              <a:ahLst/>
              <a:cxnLst/>
              <a:rect l="l" t="t" r="r" b="b"/>
              <a:pathLst>
                <a:path w="7782" h="4175" extrusionOk="0">
                  <a:moveTo>
                    <a:pt x="3607" y="0"/>
                  </a:moveTo>
                  <a:cubicBezTo>
                    <a:pt x="2153" y="0"/>
                    <a:pt x="763" y="768"/>
                    <a:pt x="0" y="2074"/>
                  </a:cubicBezTo>
                  <a:lnTo>
                    <a:pt x="2146" y="2074"/>
                  </a:lnTo>
                  <a:cubicBezTo>
                    <a:pt x="2571" y="1775"/>
                    <a:pt x="3087" y="1615"/>
                    <a:pt x="3615" y="1615"/>
                  </a:cubicBezTo>
                  <a:cubicBezTo>
                    <a:pt x="5027" y="1626"/>
                    <a:pt x="6163" y="2763"/>
                    <a:pt x="6163" y="4174"/>
                  </a:cubicBezTo>
                  <a:lnTo>
                    <a:pt x="7782" y="4174"/>
                  </a:lnTo>
                  <a:cubicBezTo>
                    <a:pt x="7782" y="2292"/>
                    <a:pt x="6519" y="639"/>
                    <a:pt x="4694" y="146"/>
                  </a:cubicBezTo>
                  <a:cubicBezTo>
                    <a:pt x="4334" y="48"/>
                    <a:pt x="3969" y="0"/>
                    <a:pt x="3607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4" name="Google Shape;9812;p37">
              <a:extLst>
                <a:ext uri="{FF2B5EF4-FFF2-40B4-BE49-F238E27FC236}">
                  <a16:creationId xmlns:a16="http://schemas.microsoft.com/office/drawing/2014/main" id="{6A3EF867-2200-4404-90D4-692B3D0773D1}"/>
                </a:ext>
              </a:extLst>
            </p:cNvPr>
            <p:cNvSpPr/>
            <p:nvPr/>
          </p:nvSpPr>
          <p:spPr>
            <a:xfrm>
              <a:off x="4414358" y="2330560"/>
              <a:ext cx="79" cy="7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5" name="Google Shape;9813;p37">
              <a:extLst>
                <a:ext uri="{FF2B5EF4-FFF2-40B4-BE49-F238E27FC236}">
                  <a16:creationId xmlns:a16="http://schemas.microsoft.com/office/drawing/2014/main" id="{FFBD2CF4-6D54-41B7-A9FF-5E725DC56351}"/>
                </a:ext>
              </a:extLst>
            </p:cNvPr>
            <p:cNvSpPr/>
            <p:nvPr/>
          </p:nvSpPr>
          <p:spPr>
            <a:xfrm>
              <a:off x="3779835" y="2207460"/>
              <a:ext cx="613783" cy="329241"/>
            </a:xfrm>
            <a:custGeom>
              <a:avLst/>
              <a:gdLst/>
              <a:ahLst/>
              <a:cxnLst/>
              <a:rect l="l" t="t" r="r" b="b"/>
              <a:pathLst>
                <a:path w="7783" h="4175" extrusionOk="0">
                  <a:moveTo>
                    <a:pt x="5659" y="2089"/>
                  </a:moveTo>
                  <a:lnTo>
                    <a:pt x="5625" y="2101"/>
                  </a:lnTo>
                  <a:lnTo>
                    <a:pt x="5643" y="2101"/>
                  </a:lnTo>
                  <a:cubicBezTo>
                    <a:pt x="5648" y="2097"/>
                    <a:pt x="5654" y="2093"/>
                    <a:pt x="5659" y="2089"/>
                  </a:cubicBezTo>
                  <a:close/>
                  <a:moveTo>
                    <a:pt x="1" y="0"/>
                  </a:moveTo>
                  <a:cubicBezTo>
                    <a:pt x="1" y="1894"/>
                    <a:pt x="1263" y="3547"/>
                    <a:pt x="3088" y="4029"/>
                  </a:cubicBezTo>
                  <a:cubicBezTo>
                    <a:pt x="3451" y="4127"/>
                    <a:pt x="3817" y="4174"/>
                    <a:pt x="4179" y="4174"/>
                  </a:cubicBezTo>
                  <a:cubicBezTo>
                    <a:pt x="5637" y="4174"/>
                    <a:pt x="7019" y="3406"/>
                    <a:pt x="7782" y="2101"/>
                  </a:cubicBezTo>
                  <a:lnTo>
                    <a:pt x="5643" y="2101"/>
                  </a:lnTo>
                  <a:cubicBezTo>
                    <a:pt x="5210" y="2403"/>
                    <a:pt x="4700" y="2560"/>
                    <a:pt x="4178" y="2560"/>
                  </a:cubicBezTo>
                  <a:cubicBezTo>
                    <a:pt x="2767" y="2560"/>
                    <a:pt x="1619" y="1412"/>
                    <a:pt x="1619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6" name="Google Shape;9814;p37">
              <a:extLst>
                <a:ext uri="{FF2B5EF4-FFF2-40B4-BE49-F238E27FC236}">
                  <a16:creationId xmlns:a16="http://schemas.microsoft.com/office/drawing/2014/main" id="{8D304CD3-4829-4900-9A91-352F4ACA2FDA}"/>
                </a:ext>
              </a:extLst>
            </p:cNvPr>
            <p:cNvSpPr/>
            <p:nvPr/>
          </p:nvSpPr>
          <p:spPr>
            <a:xfrm>
              <a:off x="3352640" y="2330560"/>
              <a:ext cx="79" cy="7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7" name="Google Shape;9815;p37">
              <a:extLst>
                <a:ext uri="{FF2B5EF4-FFF2-40B4-BE49-F238E27FC236}">
                  <a16:creationId xmlns:a16="http://schemas.microsoft.com/office/drawing/2014/main" id="{5D4C9566-6D53-48A3-8FA8-FE0B4BA510EB}"/>
                </a:ext>
              </a:extLst>
            </p:cNvPr>
            <p:cNvSpPr/>
            <p:nvPr/>
          </p:nvSpPr>
          <p:spPr>
            <a:xfrm>
              <a:off x="2718116" y="2207460"/>
              <a:ext cx="613783" cy="329241"/>
            </a:xfrm>
            <a:custGeom>
              <a:avLst/>
              <a:gdLst/>
              <a:ahLst/>
              <a:cxnLst/>
              <a:rect l="l" t="t" r="r" b="b"/>
              <a:pathLst>
                <a:path w="7783" h="4175" extrusionOk="0">
                  <a:moveTo>
                    <a:pt x="5648" y="2089"/>
                  </a:moveTo>
                  <a:lnTo>
                    <a:pt x="5625" y="2101"/>
                  </a:lnTo>
                  <a:lnTo>
                    <a:pt x="5632" y="2101"/>
                  </a:lnTo>
                  <a:cubicBezTo>
                    <a:pt x="5637" y="2097"/>
                    <a:pt x="5642" y="2093"/>
                    <a:pt x="5648" y="2089"/>
                  </a:cubicBezTo>
                  <a:close/>
                  <a:moveTo>
                    <a:pt x="1" y="0"/>
                  </a:moveTo>
                  <a:cubicBezTo>
                    <a:pt x="1" y="1894"/>
                    <a:pt x="1263" y="3547"/>
                    <a:pt x="3088" y="4029"/>
                  </a:cubicBezTo>
                  <a:cubicBezTo>
                    <a:pt x="3449" y="4127"/>
                    <a:pt x="3814" y="4174"/>
                    <a:pt x="4175" y="4174"/>
                  </a:cubicBezTo>
                  <a:cubicBezTo>
                    <a:pt x="5630" y="4174"/>
                    <a:pt x="7019" y="3406"/>
                    <a:pt x="7782" y="2101"/>
                  </a:cubicBezTo>
                  <a:lnTo>
                    <a:pt x="5632" y="2101"/>
                  </a:lnTo>
                  <a:cubicBezTo>
                    <a:pt x="5210" y="2403"/>
                    <a:pt x="4700" y="2560"/>
                    <a:pt x="4167" y="2560"/>
                  </a:cubicBezTo>
                  <a:cubicBezTo>
                    <a:pt x="2755" y="2560"/>
                    <a:pt x="1619" y="1412"/>
                    <a:pt x="1608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8" name="Google Shape;9816;p37">
              <a:extLst>
                <a:ext uri="{FF2B5EF4-FFF2-40B4-BE49-F238E27FC236}">
                  <a16:creationId xmlns:a16="http://schemas.microsoft.com/office/drawing/2014/main" id="{8661D292-3C80-4E3D-97DE-ACC6499C86DF}"/>
                </a:ext>
              </a:extLst>
            </p:cNvPr>
            <p:cNvSpPr/>
            <p:nvPr/>
          </p:nvSpPr>
          <p:spPr>
            <a:xfrm>
              <a:off x="4840686" y="2207460"/>
              <a:ext cx="614650" cy="330029"/>
            </a:xfrm>
            <a:custGeom>
              <a:avLst/>
              <a:gdLst/>
              <a:ahLst/>
              <a:cxnLst/>
              <a:rect l="l" t="t" r="r" b="b"/>
              <a:pathLst>
                <a:path w="7794" h="4185" extrusionOk="0">
                  <a:moveTo>
                    <a:pt x="12" y="0"/>
                  </a:moveTo>
                  <a:cubicBezTo>
                    <a:pt x="0" y="1894"/>
                    <a:pt x="1274" y="3547"/>
                    <a:pt x="3099" y="4040"/>
                  </a:cubicBezTo>
                  <a:cubicBezTo>
                    <a:pt x="3459" y="4138"/>
                    <a:pt x="3823" y="4184"/>
                    <a:pt x="4183" y="4184"/>
                  </a:cubicBezTo>
                  <a:cubicBezTo>
                    <a:pt x="5646" y="4184"/>
                    <a:pt x="7038" y="3409"/>
                    <a:pt x="7793" y="2101"/>
                  </a:cubicBezTo>
                  <a:lnTo>
                    <a:pt x="5647" y="2101"/>
                  </a:lnTo>
                  <a:cubicBezTo>
                    <a:pt x="5222" y="2399"/>
                    <a:pt x="4706" y="2560"/>
                    <a:pt x="4189" y="2560"/>
                  </a:cubicBezTo>
                  <a:cubicBezTo>
                    <a:pt x="2778" y="2560"/>
                    <a:pt x="1630" y="1412"/>
                    <a:pt x="1630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9" name="Google Shape;9817;p37">
              <a:extLst>
                <a:ext uri="{FF2B5EF4-FFF2-40B4-BE49-F238E27FC236}">
                  <a16:creationId xmlns:a16="http://schemas.microsoft.com/office/drawing/2014/main" id="{42B9FB0D-1D57-4865-980E-56C200A4B57A}"/>
                </a:ext>
              </a:extLst>
            </p:cNvPr>
            <p:cNvSpPr/>
            <p:nvPr/>
          </p:nvSpPr>
          <p:spPr>
            <a:xfrm>
              <a:off x="5473316" y="2334188"/>
              <a:ext cx="1893" cy="4574"/>
            </a:xfrm>
            <a:custGeom>
              <a:avLst/>
              <a:gdLst/>
              <a:ahLst/>
              <a:cxnLst/>
              <a:rect l="l" t="t" r="r" b="b"/>
              <a:pathLst>
                <a:path w="24" h="58" extrusionOk="0">
                  <a:moveTo>
                    <a:pt x="24" y="0"/>
                  </a:moveTo>
                  <a:cubicBezTo>
                    <a:pt x="12" y="23"/>
                    <a:pt x="1" y="34"/>
                    <a:pt x="1" y="57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0" name="Google Shape;9818;p37">
              <a:extLst>
                <a:ext uri="{FF2B5EF4-FFF2-40B4-BE49-F238E27FC236}">
                  <a16:creationId xmlns:a16="http://schemas.microsoft.com/office/drawing/2014/main" id="{16D66964-BA62-4622-8C83-537CB58DA0EE}"/>
                </a:ext>
              </a:extLst>
            </p:cNvPr>
            <p:cNvSpPr/>
            <p:nvPr/>
          </p:nvSpPr>
          <p:spPr>
            <a:xfrm>
              <a:off x="5903272" y="2199876"/>
              <a:ext cx="655343" cy="337378"/>
            </a:xfrm>
            <a:custGeom>
              <a:avLst/>
              <a:gdLst/>
              <a:ahLst/>
              <a:cxnLst/>
              <a:rect l="l" t="t" r="r" b="b"/>
              <a:pathLst>
                <a:path w="8310" h="4182" extrusionOk="0">
                  <a:moveTo>
                    <a:pt x="12" y="0"/>
                  </a:moveTo>
                  <a:cubicBezTo>
                    <a:pt x="0" y="2032"/>
                    <a:pt x="1470" y="3776"/>
                    <a:pt x="3478" y="4121"/>
                  </a:cubicBezTo>
                  <a:cubicBezTo>
                    <a:pt x="3715" y="4161"/>
                    <a:pt x="3952" y="4181"/>
                    <a:pt x="4186" y="4181"/>
                  </a:cubicBezTo>
                  <a:cubicBezTo>
                    <a:pt x="5923" y="4181"/>
                    <a:pt x="7518" y="3089"/>
                    <a:pt x="8115" y="1400"/>
                  </a:cubicBezTo>
                  <a:cubicBezTo>
                    <a:pt x="8161" y="1263"/>
                    <a:pt x="8195" y="1136"/>
                    <a:pt x="8230" y="1010"/>
                  </a:cubicBezTo>
                  <a:cubicBezTo>
                    <a:pt x="8310" y="700"/>
                    <a:pt x="8207" y="379"/>
                    <a:pt x="7954" y="184"/>
                  </a:cubicBezTo>
                  <a:cubicBezTo>
                    <a:pt x="7804" y="61"/>
                    <a:pt x="7626" y="3"/>
                    <a:pt x="7451" y="3"/>
                  </a:cubicBezTo>
                  <a:cubicBezTo>
                    <a:pt x="7105" y="3"/>
                    <a:pt x="6768" y="227"/>
                    <a:pt x="6669" y="609"/>
                  </a:cubicBezTo>
                  <a:cubicBezTo>
                    <a:pt x="6383" y="1762"/>
                    <a:pt x="5346" y="2554"/>
                    <a:pt x="4179" y="2554"/>
                  </a:cubicBezTo>
                  <a:cubicBezTo>
                    <a:pt x="4080" y="2554"/>
                    <a:pt x="3980" y="2548"/>
                    <a:pt x="3880" y="2537"/>
                  </a:cubicBezTo>
                  <a:cubicBezTo>
                    <a:pt x="2594" y="2387"/>
                    <a:pt x="1630" y="1297"/>
                    <a:pt x="1619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01" name="Google Shape;9819;p37">
              <a:extLst>
                <a:ext uri="{FF2B5EF4-FFF2-40B4-BE49-F238E27FC236}">
                  <a16:creationId xmlns:a16="http://schemas.microsoft.com/office/drawing/2014/main" id="{235A7DBF-FE37-4D6E-A5D9-6D42F082DD04}"/>
                </a:ext>
              </a:extLst>
            </p:cNvPr>
            <p:cNvSpPr/>
            <p:nvPr/>
          </p:nvSpPr>
          <p:spPr>
            <a:xfrm>
              <a:off x="2204725" y="2041800"/>
              <a:ext cx="195573" cy="56226"/>
            </a:xfrm>
            <a:custGeom>
              <a:avLst/>
              <a:gdLst/>
              <a:ahLst/>
              <a:cxnLst/>
              <a:rect l="l" t="t" r="r" b="b"/>
              <a:pathLst>
                <a:path w="2480" h="689" extrusionOk="0">
                  <a:moveTo>
                    <a:pt x="333" y="0"/>
                  </a:moveTo>
                  <a:cubicBezTo>
                    <a:pt x="322" y="0"/>
                    <a:pt x="322" y="12"/>
                    <a:pt x="310" y="23"/>
                  </a:cubicBezTo>
                  <a:cubicBezTo>
                    <a:pt x="253" y="127"/>
                    <a:pt x="195" y="230"/>
                    <a:pt x="149" y="333"/>
                  </a:cubicBezTo>
                  <a:cubicBezTo>
                    <a:pt x="126" y="391"/>
                    <a:pt x="104" y="448"/>
                    <a:pt x="69" y="517"/>
                  </a:cubicBezTo>
                  <a:cubicBezTo>
                    <a:pt x="46" y="574"/>
                    <a:pt x="23" y="632"/>
                    <a:pt x="0" y="689"/>
                  </a:cubicBezTo>
                  <a:lnTo>
                    <a:pt x="1802" y="689"/>
                  </a:lnTo>
                  <a:cubicBezTo>
                    <a:pt x="1928" y="482"/>
                    <a:pt x="2101" y="299"/>
                    <a:pt x="2284" y="150"/>
                  </a:cubicBezTo>
                  <a:cubicBezTo>
                    <a:pt x="2353" y="92"/>
                    <a:pt x="2410" y="46"/>
                    <a:pt x="2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2" name="Google Shape;9820;p37">
              <a:extLst>
                <a:ext uri="{FF2B5EF4-FFF2-40B4-BE49-F238E27FC236}">
                  <a16:creationId xmlns:a16="http://schemas.microsoft.com/office/drawing/2014/main" id="{7C731C34-8B37-42E8-A6F6-6C2BBB8EC3ED}"/>
                </a:ext>
              </a:extLst>
            </p:cNvPr>
            <p:cNvSpPr/>
            <p:nvPr/>
          </p:nvSpPr>
          <p:spPr>
            <a:xfrm>
              <a:off x="5287754" y="2316050"/>
              <a:ext cx="195578" cy="56227"/>
            </a:xfrm>
            <a:custGeom>
              <a:avLst/>
              <a:gdLst/>
              <a:ahLst/>
              <a:cxnLst/>
              <a:rect l="l" t="t" r="r" b="b"/>
              <a:pathLst>
                <a:path w="2480" h="713" extrusionOk="0">
                  <a:moveTo>
                    <a:pt x="667" y="0"/>
                  </a:moveTo>
                  <a:lnTo>
                    <a:pt x="667" y="23"/>
                  </a:lnTo>
                  <a:cubicBezTo>
                    <a:pt x="575" y="150"/>
                    <a:pt x="471" y="287"/>
                    <a:pt x="368" y="402"/>
                  </a:cubicBezTo>
                  <a:cubicBezTo>
                    <a:pt x="311" y="460"/>
                    <a:pt x="253" y="517"/>
                    <a:pt x="184" y="563"/>
                  </a:cubicBezTo>
                  <a:cubicBezTo>
                    <a:pt x="127" y="620"/>
                    <a:pt x="58" y="666"/>
                    <a:pt x="1" y="712"/>
                  </a:cubicBezTo>
                  <a:lnTo>
                    <a:pt x="2147" y="712"/>
                  </a:lnTo>
                  <a:cubicBezTo>
                    <a:pt x="2182" y="643"/>
                    <a:pt x="2216" y="586"/>
                    <a:pt x="2250" y="528"/>
                  </a:cubicBezTo>
                  <a:cubicBezTo>
                    <a:pt x="2262" y="494"/>
                    <a:pt x="2273" y="471"/>
                    <a:pt x="2285" y="437"/>
                  </a:cubicBezTo>
                  <a:cubicBezTo>
                    <a:pt x="2319" y="391"/>
                    <a:pt x="2342" y="333"/>
                    <a:pt x="2365" y="276"/>
                  </a:cubicBezTo>
                  <a:lnTo>
                    <a:pt x="2388" y="219"/>
                  </a:lnTo>
                  <a:cubicBezTo>
                    <a:pt x="2423" y="150"/>
                    <a:pt x="2446" y="81"/>
                    <a:pt x="2480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03" name="Google Shape;9821;p37">
            <a:extLst>
              <a:ext uri="{FF2B5EF4-FFF2-40B4-BE49-F238E27FC236}">
                <a16:creationId xmlns:a16="http://schemas.microsoft.com/office/drawing/2014/main" id="{98F6D779-4B8B-407A-9E4A-C2DEA9B7B59A}"/>
              </a:ext>
            </a:extLst>
          </p:cNvPr>
          <p:cNvSpPr txBox="1">
            <a:spLocks/>
          </p:cNvSpPr>
          <p:nvPr/>
        </p:nvSpPr>
        <p:spPr>
          <a:xfrm>
            <a:off x="184466" y="3304656"/>
            <a:ext cx="810014" cy="64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latin typeface="Roboto Condensed Light"/>
              </a:rPr>
              <a:t>Начало работы</a:t>
            </a:r>
          </a:p>
        </p:txBody>
      </p:sp>
      <p:sp>
        <p:nvSpPr>
          <p:cNvPr id="104" name="Google Shape;9822;p37">
            <a:extLst>
              <a:ext uri="{FF2B5EF4-FFF2-40B4-BE49-F238E27FC236}">
                <a16:creationId xmlns:a16="http://schemas.microsoft.com/office/drawing/2014/main" id="{E04AE991-7EB3-4CC8-95C2-9760B8384654}"/>
              </a:ext>
            </a:extLst>
          </p:cNvPr>
          <p:cNvSpPr txBox="1">
            <a:spLocks/>
          </p:cNvSpPr>
          <p:nvPr/>
        </p:nvSpPr>
        <p:spPr>
          <a:xfrm>
            <a:off x="1104343" y="3304656"/>
            <a:ext cx="1319609" cy="104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latin typeface="Roboto Condensed Light"/>
              </a:rPr>
              <a:t>Получение образцов или организация выезда</a:t>
            </a:r>
          </a:p>
        </p:txBody>
      </p:sp>
      <p:sp>
        <p:nvSpPr>
          <p:cNvPr id="105" name="Google Shape;9823;p37">
            <a:extLst>
              <a:ext uri="{FF2B5EF4-FFF2-40B4-BE49-F238E27FC236}">
                <a16:creationId xmlns:a16="http://schemas.microsoft.com/office/drawing/2014/main" id="{774A32AF-0D50-42F9-850F-C49F18A41EFE}"/>
              </a:ext>
            </a:extLst>
          </p:cNvPr>
          <p:cNvSpPr txBox="1">
            <a:spLocks/>
          </p:cNvSpPr>
          <p:nvPr/>
        </p:nvSpPr>
        <p:spPr>
          <a:xfrm>
            <a:off x="2341016" y="3307944"/>
            <a:ext cx="2052749" cy="120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285750" indent="-285750">
              <a:buClr>
                <a:schemeClr val="bg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Roboto Condensed Light"/>
              </a:rPr>
              <a:t>Токсикологические испытания</a:t>
            </a:r>
          </a:p>
          <a:p>
            <a:pPr marL="285750" indent="-285750">
              <a:buClr>
                <a:schemeClr val="bg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Roboto Condensed Light"/>
              </a:rPr>
              <a:t>Технические испытания</a:t>
            </a:r>
          </a:p>
        </p:txBody>
      </p:sp>
      <p:sp>
        <p:nvSpPr>
          <p:cNvPr id="106" name="Google Shape;9824;p37">
            <a:extLst>
              <a:ext uri="{FF2B5EF4-FFF2-40B4-BE49-F238E27FC236}">
                <a16:creationId xmlns:a16="http://schemas.microsoft.com/office/drawing/2014/main" id="{C2E2B9D8-A2CF-4277-A3DD-864F23838C10}"/>
              </a:ext>
            </a:extLst>
          </p:cNvPr>
          <p:cNvSpPr txBox="1">
            <a:spLocks/>
          </p:cNvSpPr>
          <p:nvPr/>
        </p:nvSpPr>
        <p:spPr>
          <a:xfrm>
            <a:off x="4353755" y="3304656"/>
            <a:ext cx="1364222" cy="851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●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Abel"/>
              <a:buChar char="○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Abel"/>
              <a:buChar char="■"/>
              <a:defRPr sz="1200" b="0" i="0" u="none" strike="noStrike" cap="none">
                <a:solidFill>
                  <a:srgbClr val="F3F3F3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latin typeface="Roboto Condensed Light"/>
              </a:rPr>
              <a:t>Подготовка досье по регистрации</a:t>
            </a:r>
          </a:p>
        </p:txBody>
      </p:sp>
      <p:sp>
        <p:nvSpPr>
          <p:cNvPr id="107" name="Google Shape;9829;p37">
            <a:extLst>
              <a:ext uri="{FF2B5EF4-FFF2-40B4-BE49-F238E27FC236}">
                <a16:creationId xmlns:a16="http://schemas.microsoft.com/office/drawing/2014/main" id="{4362675E-D2EF-4D2E-AE80-E15949C52812}"/>
              </a:ext>
            </a:extLst>
          </p:cNvPr>
          <p:cNvSpPr/>
          <p:nvPr/>
        </p:nvSpPr>
        <p:spPr>
          <a:xfrm>
            <a:off x="629992" y="2997742"/>
            <a:ext cx="1175234" cy="276225"/>
          </a:xfrm>
          <a:custGeom>
            <a:avLst/>
            <a:gdLst/>
            <a:ahLst/>
            <a:cxnLst/>
            <a:rect l="l" t="t" r="r" b="b"/>
            <a:pathLst>
              <a:path w="50673" h="11049" extrusionOk="0">
                <a:moveTo>
                  <a:pt x="50673" y="0"/>
                </a:moveTo>
                <a:lnTo>
                  <a:pt x="11049" y="0"/>
                </a:lnTo>
                <a:lnTo>
                  <a:pt x="0" y="11049"/>
                </a:lnTo>
              </a:path>
            </a:pathLst>
          </a:custGeom>
          <a:noFill/>
          <a:ln w="9525" cap="flat" cmpd="sng">
            <a:solidFill>
              <a:srgbClr val="6945C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Google Shape;9831;p37">
            <a:extLst>
              <a:ext uri="{FF2B5EF4-FFF2-40B4-BE49-F238E27FC236}">
                <a16:creationId xmlns:a16="http://schemas.microsoft.com/office/drawing/2014/main" id="{5886F6F8-05D4-4A2E-B4E0-38B0EAA0D08F}"/>
              </a:ext>
            </a:extLst>
          </p:cNvPr>
          <p:cNvSpPr/>
          <p:nvPr/>
        </p:nvSpPr>
        <p:spPr>
          <a:xfrm>
            <a:off x="1689920" y="3036964"/>
            <a:ext cx="9525" cy="276225"/>
          </a:xfrm>
          <a:custGeom>
            <a:avLst/>
            <a:gdLst/>
            <a:ahLst/>
            <a:cxnLst/>
            <a:rect l="l" t="t" r="r" b="b"/>
            <a:pathLst>
              <a:path w="381" h="11049" extrusionOk="0">
                <a:moveTo>
                  <a:pt x="0" y="0"/>
                </a:moveTo>
                <a:lnTo>
                  <a:pt x="381" y="11049"/>
                </a:lnTo>
              </a:path>
            </a:pathLst>
          </a:custGeom>
          <a:noFill/>
          <a:ln w="9525" cap="flat" cmpd="sng">
            <a:solidFill>
              <a:srgbClr val="6945C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Google Shape;9832;p37">
            <a:extLst>
              <a:ext uri="{FF2B5EF4-FFF2-40B4-BE49-F238E27FC236}">
                <a16:creationId xmlns:a16="http://schemas.microsoft.com/office/drawing/2014/main" id="{F5FF5D5E-067B-4432-88EC-94CC49C43AAC}"/>
              </a:ext>
            </a:extLst>
          </p:cNvPr>
          <p:cNvSpPr/>
          <p:nvPr/>
        </p:nvSpPr>
        <p:spPr>
          <a:xfrm>
            <a:off x="2610770" y="3025818"/>
            <a:ext cx="566750" cy="261950"/>
          </a:xfrm>
          <a:custGeom>
            <a:avLst/>
            <a:gdLst/>
            <a:ahLst/>
            <a:cxnLst/>
            <a:rect l="l" t="t" r="r" b="b"/>
            <a:pathLst>
              <a:path w="22670" h="10478" extrusionOk="0">
                <a:moveTo>
                  <a:pt x="0" y="0"/>
                </a:moveTo>
                <a:lnTo>
                  <a:pt x="12192" y="0"/>
                </a:lnTo>
                <a:lnTo>
                  <a:pt x="22670" y="10478"/>
                </a:lnTo>
              </a:path>
            </a:pathLst>
          </a:custGeom>
          <a:noFill/>
          <a:ln w="9525" cap="flat" cmpd="sng">
            <a:solidFill>
              <a:srgbClr val="6945C6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10" name="Google Shape;9765;p37">
            <a:extLst>
              <a:ext uri="{FF2B5EF4-FFF2-40B4-BE49-F238E27FC236}">
                <a16:creationId xmlns:a16="http://schemas.microsoft.com/office/drawing/2014/main" id="{AC131667-8104-4299-9996-514F4C7BEC5A}"/>
              </a:ext>
            </a:extLst>
          </p:cNvPr>
          <p:cNvGrpSpPr/>
          <p:nvPr/>
        </p:nvGrpSpPr>
        <p:grpSpPr>
          <a:xfrm>
            <a:off x="606454" y="2416456"/>
            <a:ext cx="4619662" cy="659350"/>
            <a:chOff x="1981388" y="1878140"/>
            <a:chExt cx="4619662" cy="659350"/>
          </a:xfrm>
          <a:solidFill>
            <a:schemeClr val="bg1"/>
          </a:solidFill>
        </p:grpSpPr>
        <p:sp>
          <p:nvSpPr>
            <p:cNvPr id="111" name="Google Shape;9766;p37">
              <a:extLst>
                <a:ext uri="{FF2B5EF4-FFF2-40B4-BE49-F238E27FC236}">
                  <a16:creationId xmlns:a16="http://schemas.microsoft.com/office/drawing/2014/main" id="{68AEBDB1-707B-4410-9867-01D4EE91AC6A}"/>
                </a:ext>
              </a:extLst>
            </p:cNvPr>
            <p:cNvSpPr/>
            <p:nvPr/>
          </p:nvSpPr>
          <p:spPr>
            <a:xfrm>
              <a:off x="5392300" y="1983800"/>
              <a:ext cx="197725" cy="149275"/>
            </a:xfrm>
            <a:custGeom>
              <a:avLst/>
              <a:gdLst/>
              <a:ahLst/>
              <a:cxnLst/>
              <a:rect l="l" t="t" r="r" b="b"/>
              <a:pathLst>
                <a:path w="7909" h="5971" extrusionOk="0">
                  <a:moveTo>
                    <a:pt x="1204" y="2253"/>
                  </a:moveTo>
                  <a:lnTo>
                    <a:pt x="5238" y="0"/>
                  </a:lnTo>
                  <a:lnTo>
                    <a:pt x="7909" y="2305"/>
                  </a:lnTo>
                  <a:lnTo>
                    <a:pt x="5604" y="3300"/>
                  </a:lnTo>
                  <a:lnTo>
                    <a:pt x="5709" y="5605"/>
                  </a:lnTo>
                  <a:lnTo>
                    <a:pt x="524" y="5971"/>
                  </a:lnTo>
                  <a:lnTo>
                    <a:pt x="0" y="4767"/>
                  </a:ln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</p:sp>
        <p:sp>
          <p:nvSpPr>
            <p:cNvPr id="112" name="Google Shape;9767;p37">
              <a:extLst>
                <a:ext uri="{FF2B5EF4-FFF2-40B4-BE49-F238E27FC236}">
                  <a16:creationId xmlns:a16="http://schemas.microsoft.com/office/drawing/2014/main" id="{AD2F306D-E903-4ECD-BD17-463E29E97158}"/>
                </a:ext>
              </a:extLst>
            </p:cNvPr>
            <p:cNvSpPr/>
            <p:nvPr/>
          </p:nvSpPr>
          <p:spPr>
            <a:xfrm>
              <a:off x="5284925" y="2247000"/>
              <a:ext cx="196400" cy="204275"/>
            </a:xfrm>
            <a:custGeom>
              <a:avLst/>
              <a:gdLst/>
              <a:ahLst/>
              <a:cxnLst/>
              <a:rect l="l" t="t" r="r" b="b"/>
              <a:pathLst>
                <a:path w="7856" h="8171" extrusionOk="0">
                  <a:moveTo>
                    <a:pt x="0" y="5081"/>
                  </a:moveTo>
                  <a:lnTo>
                    <a:pt x="471" y="8171"/>
                  </a:lnTo>
                  <a:lnTo>
                    <a:pt x="3561" y="7647"/>
                  </a:lnTo>
                  <a:lnTo>
                    <a:pt x="6861" y="4976"/>
                  </a:lnTo>
                  <a:lnTo>
                    <a:pt x="7856" y="2724"/>
                  </a:lnTo>
                  <a:lnTo>
                    <a:pt x="6547" y="0"/>
                  </a:lnTo>
                  <a:lnTo>
                    <a:pt x="2881" y="681"/>
                  </a:lnTo>
                  <a:lnTo>
                    <a:pt x="2357" y="2933"/>
                  </a:lnTo>
                  <a:lnTo>
                    <a:pt x="1990" y="450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Google Shape;9768;p37">
              <a:extLst>
                <a:ext uri="{FF2B5EF4-FFF2-40B4-BE49-F238E27FC236}">
                  <a16:creationId xmlns:a16="http://schemas.microsoft.com/office/drawing/2014/main" id="{BB4C4681-AF76-4F2A-9DA5-925ED2255BBF}"/>
                </a:ext>
              </a:extLst>
            </p:cNvPr>
            <p:cNvSpPr/>
            <p:nvPr/>
          </p:nvSpPr>
          <p:spPr>
            <a:xfrm>
              <a:off x="5787750" y="2101650"/>
              <a:ext cx="813300" cy="215700"/>
            </a:xfrm>
            <a:prstGeom prst="rect">
              <a:avLst/>
            </a:pr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4" name="Google Shape;9769;p37">
              <a:extLst>
                <a:ext uri="{FF2B5EF4-FFF2-40B4-BE49-F238E27FC236}">
                  <a16:creationId xmlns:a16="http://schemas.microsoft.com/office/drawing/2014/main" id="{FCE6592B-FC52-4CEE-A584-DA846A55CAEF}"/>
                </a:ext>
              </a:extLst>
            </p:cNvPr>
            <p:cNvSpPr/>
            <p:nvPr/>
          </p:nvSpPr>
          <p:spPr>
            <a:xfrm>
              <a:off x="5902975" y="2142250"/>
              <a:ext cx="129650" cy="123100"/>
            </a:xfrm>
            <a:custGeom>
              <a:avLst/>
              <a:gdLst/>
              <a:ahLst/>
              <a:cxnLst/>
              <a:rect l="l" t="t" r="r" b="b"/>
              <a:pathLst>
                <a:path w="5186" h="4924" extrusionOk="0">
                  <a:moveTo>
                    <a:pt x="0" y="2619"/>
                  </a:moveTo>
                  <a:lnTo>
                    <a:pt x="2462" y="0"/>
                  </a:lnTo>
                  <a:lnTo>
                    <a:pt x="5186" y="2619"/>
                  </a:lnTo>
                  <a:lnTo>
                    <a:pt x="2200" y="4924"/>
                  </a:ln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</p:sp>
        <p:sp>
          <p:nvSpPr>
            <p:cNvPr id="115" name="Google Shape;9771;p37">
              <a:extLst>
                <a:ext uri="{FF2B5EF4-FFF2-40B4-BE49-F238E27FC236}">
                  <a16:creationId xmlns:a16="http://schemas.microsoft.com/office/drawing/2014/main" id="{49992E75-AD14-4135-A0FF-89F38F0CD34D}"/>
                </a:ext>
              </a:extLst>
            </p:cNvPr>
            <p:cNvSpPr/>
            <p:nvPr/>
          </p:nvSpPr>
          <p:spPr>
            <a:xfrm>
              <a:off x="4631500" y="2099050"/>
              <a:ext cx="573600" cy="215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16" name="Google Shape;9772;p37">
              <a:extLst>
                <a:ext uri="{FF2B5EF4-FFF2-40B4-BE49-F238E27FC236}">
                  <a16:creationId xmlns:a16="http://schemas.microsoft.com/office/drawing/2014/main" id="{14AFD9DB-25F8-427E-9FD8-BD0596FE49EA}"/>
                </a:ext>
              </a:extLst>
            </p:cNvPr>
            <p:cNvSpPr/>
            <p:nvPr/>
          </p:nvSpPr>
          <p:spPr>
            <a:xfrm>
              <a:off x="4842325" y="2114750"/>
              <a:ext cx="129650" cy="157125"/>
            </a:xfrm>
            <a:custGeom>
              <a:avLst/>
              <a:gdLst/>
              <a:ahLst/>
              <a:cxnLst/>
              <a:rect l="l" t="t" r="r" b="b"/>
              <a:pathLst>
                <a:path w="5186" h="6285" extrusionOk="0">
                  <a:moveTo>
                    <a:pt x="0" y="3719"/>
                  </a:moveTo>
                  <a:lnTo>
                    <a:pt x="1624" y="0"/>
                  </a:lnTo>
                  <a:lnTo>
                    <a:pt x="5186" y="3771"/>
                  </a:lnTo>
                  <a:lnTo>
                    <a:pt x="2043" y="6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Google Shape;9773;p37">
              <a:extLst>
                <a:ext uri="{FF2B5EF4-FFF2-40B4-BE49-F238E27FC236}">
                  <a16:creationId xmlns:a16="http://schemas.microsoft.com/office/drawing/2014/main" id="{B7B5BEE8-45AA-4E86-B335-D756C7B4058F}"/>
                </a:ext>
              </a:extLst>
            </p:cNvPr>
            <p:cNvSpPr/>
            <p:nvPr/>
          </p:nvSpPr>
          <p:spPr>
            <a:xfrm>
              <a:off x="2198550" y="1982500"/>
              <a:ext cx="199050" cy="167600"/>
            </a:xfrm>
            <a:custGeom>
              <a:avLst/>
              <a:gdLst/>
              <a:ahLst/>
              <a:cxnLst/>
              <a:rect l="l" t="t" r="r" b="b"/>
              <a:pathLst>
                <a:path w="7962" h="6704" extrusionOk="0">
                  <a:moveTo>
                    <a:pt x="1310" y="2462"/>
                  </a:moveTo>
                  <a:lnTo>
                    <a:pt x="4819" y="0"/>
                  </a:lnTo>
                  <a:lnTo>
                    <a:pt x="7962" y="2357"/>
                  </a:lnTo>
                  <a:lnTo>
                    <a:pt x="5710" y="3457"/>
                  </a:lnTo>
                  <a:lnTo>
                    <a:pt x="6076" y="6233"/>
                  </a:lnTo>
                  <a:lnTo>
                    <a:pt x="0" y="6704"/>
                  </a:lnTo>
                  <a:lnTo>
                    <a:pt x="367" y="4714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Google Shape;9774;p37">
              <a:extLst>
                <a:ext uri="{FF2B5EF4-FFF2-40B4-BE49-F238E27FC236}">
                  <a16:creationId xmlns:a16="http://schemas.microsoft.com/office/drawing/2014/main" id="{A243FE32-785E-4031-9B32-A571ADC2F7AC}"/>
                </a:ext>
              </a:extLst>
            </p:cNvPr>
            <p:cNvSpPr/>
            <p:nvPr/>
          </p:nvSpPr>
          <p:spPr>
            <a:xfrm>
              <a:off x="4228200" y="2343900"/>
              <a:ext cx="165000" cy="86425"/>
            </a:xfrm>
            <a:custGeom>
              <a:avLst/>
              <a:gdLst/>
              <a:ahLst/>
              <a:cxnLst/>
              <a:rect l="l" t="t" r="r" b="b"/>
              <a:pathLst>
                <a:path w="6600" h="3457" extrusionOk="0">
                  <a:moveTo>
                    <a:pt x="0" y="1153"/>
                  </a:moveTo>
                  <a:lnTo>
                    <a:pt x="419" y="3457"/>
                  </a:lnTo>
                  <a:lnTo>
                    <a:pt x="4557" y="2724"/>
                  </a:lnTo>
                  <a:lnTo>
                    <a:pt x="6600" y="1100"/>
                  </a:lnTo>
                  <a:lnTo>
                    <a:pt x="4923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9" name="Google Shape;9775;p37">
              <a:extLst>
                <a:ext uri="{FF2B5EF4-FFF2-40B4-BE49-F238E27FC236}">
                  <a16:creationId xmlns:a16="http://schemas.microsoft.com/office/drawing/2014/main" id="{DE17BBCA-639E-4CDD-BFAB-403E43FE8838}"/>
                </a:ext>
              </a:extLst>
            </p:cNvPr>
            <p:cNvSpPr/>
            <p:nvPr/>
          </p:nvSpPr>
          <p:spPr>
            <a:xfrm>
              <a:off x="4224300" y="2315100"/>
              <a:ext cx="195573" cy="58050"/>
            </a:xfrm>
            <a:custGeom>
              <a:avLst/>
              <a:gdLst/>
              <a:ahLst/>
              <a:cxnLst/>
              <a:rect l="l" t="t" r="r" b="b"/>
              <a:pathLst>
                <a:path w="2480" h="701" extrusionOk="0">
                  <a:moveTo>
                    <a:pt x="677" y="0"/>
                  </a:moveTo>
                  <a:cubicBezTo>
                    <a:pt x="643" y="58"/>
                    <a:pt x="597" y="115"/>
                    <a:pt x="551" y="173"/>
                  </a:cubicBezTo>
                  <a:lnTo>
                    <a:pt x="505" y="230"/>
                  </a:lnTo>
                  <a:cubicBezTo>
                    <a:pt x="471" y="276"/>
                    <a:pt x="436" y="310"/>
                    <a:pt x="402" y="345"/>
                  </a:cubicBezTo>
                  <a:cubicBezTo>
                    <a:pt x="367" y="391"/>
                    <a:pt x="367" y="391"/>
                    <a:pt x="344" y="402"/>
                  </a:cubicBezTo>
                  <a:cubicBezTo>
                    <a:pt x="321" y="425"/>
                    <a:pt x="264" y="482"/>
                    <a:pt x="218" y="517"/>
                  </a:cubicBezTo>
                  <a:lnTo>
                    <a:pt x="172" y="563"/>
                  </a:lnTo>
                  <a:cubicBezTo>
                    <a:pt x="126" y="609"/>
                    <a:pt x="69" y="643"/>
                    <a:pt x="23" y="689"/>
                  </a:cubicBezTo>
                  <a:lnTo>
                    <a:pt x="0" y="701"/>
                  </a:lnTo>
                  <a:lnTo>
                    <a:pt x="2158" y="701"/>
                  </a:lnTo>
                  <a:cubicBezTo>
                    <a:pt x="2192" y="620"/>
                    <a:pt x="2238" y="551"/>
                    <a:pt x="2273" y="471"/>
                  </a:cubicBezTo>
                  <a:lnTo>
                    <a:pt x="2307" y="414"/>
                  </a:lnTo>
                  <a:cubicBezTo>
                    <a:pt x="2341" y="333"/>
                    <a:pt x="2376" y="253"/>
                    <a:pt x="2410" y="161"/>
                  </a:cubicBezTo>
                  <a:cubicBezTo>
                    <a:pt x="2433" y="115"/>
                    <a:pt x="2456" y="58"/>
                    <a:pt x="2479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0" name="Google Shape;9776;p37">
              <a:extLst>
                <a:ext uri="{FF2B5EF4-FFF2-40B4-BE49-F238E27FC236}">
                  <a16:creationId xmlns:a16="http://schemas.microsoft.com/office/drawing/2014/main" id="{4FE56A41-5B6B-4DA1-A985-9C489840854D}"/>
                </a:ext>
              </a:extLst>
            </p:cNvPr>
            <p:cNvSpPr/>
            <p:nvPr/>
          </p:nvSpPr>
          <p:spPr>
            <a:xfrm>
              <a:off x="3267550" y="2039950"/>
              <a:ext cx="199502" cy="60324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45" y="1"/>
                  </a:moveTo>
                  <a:lnTo>
                    <a:pt x="299" y="81"/>
                  </a:lnTo>
                  <a:lnTo>
                    <a:pt x="287" y="116"/>
                  </a:lnTo>
                  <a:lnTo>
                    <a:pt x="230" y="219"/>
                  </a:lnTo>
                  <a:cubicBezTo>
                    <a:pt x="196" y="276"/>
                    <a:pt x="173" y="322"/>
                    <a:pt x="150" y="380"/>
                  </a:cubicBezTo>
                  <a:lnTo>
                    <a:pt x="104" y="483"/>
                  </a:lnTo>
                  <a:cubicBezTo>
                    <a:pt x="69" y="552"/>
                    <a:pt x="46" y="609"/>
                    <a:pt x="23" y="678"/>
                  </a:cubicBezTo>
                  <a:cubicBezTo>
                    <a:pt x="23" y="690"/>
                    <a:pt x="12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802" y="724"/>
                    <a:pt x="1802" y="724"/>
                  </a:cubicBezTo>
                  <a:cubicBezTo>
                    <a:pt x="1814" y="701"/>
                    <a:pt x="1825" y="690"/>
                    <a:pt x="1837" y="667"/>
                  </a:cubicBezTo>
                  <a:cubicBezTo>
                    <a:pt x="1848" y="655"/>
                    <a:pt x="1871" y="621"/>
                    <a:pt x="1894" y="598"/>
                  </a:cubicBezTo>
                  <a:lnTo>
                    <a:pt x="1906" y="586"/>
                  </a:lnTo>
                  <a:cubicBezTo>
                    <a:pt x="2043" y="391"/>
                    <a:pt x="2216" y="219"/>
                    <a:pt x="2411" y="81"/>
                  </a:cubicBezTo>
                  <a:cubicBezTo>
                    <a:pt x="2445" y="47"/>
                    <a:pt x="2480" y="24"/>
                    <a:pt x="2514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1" name="Google Shape;9777;p37">
              <a:extLst>
                <a:ext uri="{FF2B5EF4-FFF2-40B4-BE49-F238E27FC236}">
                  <a16:creationId xmlns:a16="http://schemas.microsoft.com/office/drawing/2014/main" id="{D58C4495-8DE6-4B90-B9AA-D35AFFB33941}"/>
                </a:ext>
              </a:extLst>
            </p:cNvPr>
            <p:cNvSpPr/>
            <p:nvPr/>
          </p:nvSpPr>
          <p:spPr>
            <a:xfrm>
              <a:off x="3159825" y="2316050"/>
              <a:ext cx="198326" cy="58050"/>
            </a:xfrm>
            <a:custGeom>
              <a:avLst/>
              <a:gdLst/>
              <a:ahLst/>
              <a:cxnLst/>
              <a:rect l="l" t="t" r="r" b="b"/>
              <a:pathLst>
                <a:path w="2480" h="701" extrusionOk="0">
                  <a:moveTo>
                    <a:pt x="677" y="0"/>
                  </a:moveTo>
                  <a:cubicBezTo>
                    <a:pt x="643" y="58"/>
                    <a:pt x="597" y="115"/>
                    <a:pt x="551" y="173"/>
                  </a:cubicBezTo>
                  <a:lnTo>
                    <a:pt x="505" y="230"/>
                  </a:lnTo>
                  <a:cubicBezTo>
                    <a:pt x="471" y="276"/>
                    <a:pt x="436" y="310"/>
                    <a:pt x="402" y="345"/>
                  </a:cubicBezTo>
                  <a:cubicBezTo>
                    <a:pt x="367" y="391"/>
                    <a:pt x="367" y="391"/>
                    <a:pt x="344" y="402"/>
                  </a:cubicBezTo>
                  <a:cubicBezTo>
                    <a:pt x="322" y="425"/>
                    <a:pt x="264" y="482"/>
                    <a:pt x="218" y="517"/>
                  </a:cubicBezTo>
                  <a:lnTo>
                    <a:pt x="172" y="563"/>
                  </a:lnTo>
                  <a:cubicBezTo>
                    <a:pt x="126" y="609"/>
                    <a:pt x="69" y="643"/>
                    <a:pt x="12" y="689"/>
                  </a:cubicBezTo>
                  <a:lnTo>
                    <a:pt x="0" y="701"/>
                  </a:lnTo>
                  <a:lnTo>
                    <a:pt x="2146" y="701"/>
                  </a:lnTo>
                  <a:cubicBezTo>
                    <a:pt x="2192" y="620"/>
                    <a:pt x="2227" y="551"/>
                    <a:pt x="2273" y="471"/>
                  </a:cubicBezTo>
                  <a:lnTo>
                    <a:pt x="2296" y="414"/>
                  </a:lnTo>
                  <a:cubicBezTo>
                    <a:pt x="2342" y="333"/>
                    <a:pt x="2376" y="253"/>
                    <a:pt x="2410" y="161"/>
                  </a:cubicBezTo>
                  <a:cubicBezTo>
                    <a:pt x="2433" y="115"/>
                    <a:pt x="2456" y="58"/>
                    <a:pt x="2479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2" name="Google Shape;9778;p37">
              <a:extLst>
                <a:ext uri="{FF2B5EF4-FFF2-40B4-BE49-F238E27FC236}">
                  <a16:creationId xmlns:a16="http://schemas.microsoft.com/office/drawing/2014/main" id="{981CBDD1-CD40-4DCB-A6D6-27146F5E5DC2}"/>
                </a:ext>
              </a:extLst>
            </p:cNvPr>
            <p:cNvSpPr/>
            <p:nvPr/>
          </p:nvSpPr>
          <p:spPr>
            <a:xfrm>
              <a:off x="3715950" y="2100275"/>
              <a:ext cx="337200" cy="215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3" name="Google Shape;9779;p37">
              <a:extLst>
                <a:ext uri="{FF2B5EF4-FFF2-40B4-BE49-F238E27FC236}">
                  <a16:creationId xmlns:a16="http://schemas.microsoft.com/office/drawing/2014/main" id="{5FA1F6FC-570A-48CD-8B31-7B7F5F369D6C}"/>
                </a:ext>
              </a:extLst>
            </p:cNvPr>
            <p:cNvSpPr/>
            <p:nvPr/>
          </p:nvSpPr>
          <p:spPr>
            <a:xfrm>
              <a:off x="3690350" y="2016325"/>
              <a:ext cx="217275" cy="248250"/>
            </a:xfrm>
            <a:custGeom>
              <a:avLst/>
              <a:gdLst/>
              <a:ahLst/>
              <a:cxnLst/>
              <a:rect l="l" t="t" r="r" b="b"/>
              <a:pathLst>
                <a:path w="8691" h="9930" extrusionOk="0">
                  <a:moveTo>
                    <a:pt x="0" y="905"/>
                  </a:moveTo>
                  <a:lnTo>
                    <a:pt x="405" y="0"/>
                  </a:lnTo>
                  <a:lnTo>
                    <a:pt x="5286" y="48"/>
                  </a:lnTo>
                  <a:lnTo>
                    <a:pt x="6810" y="929"/>
                  </a:lnTo>
                  <a:lnTo>
                    <a:pt x="8691" y="7668"/>
                  </a:lnTo>
                  <a:lnTo>
                    <a:pt x="6691" y="9930"/>
                  </a:lnTo>
                  <a:lnTo>
                    <a:pt x="3643" y="7691"/>
                  </a:lnTo>
                  <a:lnTo>
                    <a:pt x="4286" y="2857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4" name="Google Shape;9780;p37">
              <a:extLst>
                <a:ext uri="{FF2B5EF4-FFF2-40B4-BE49-F238E27FC236}">
                  <a16:creationId xmlns:a16="http://schemas.microsoft.com/office/drawing/2014/main" id="{665E9676-01C2-4605-A509-DA06C40DFD43}"/>
                </a:ext>
              </a:extLst>
            </p:cNvPr>
            <p:cNvSpPr/>
            <p:nvPr/>
          </p:nvSpPr>
          <p:spPr>
            <a:xfrm>
              <a:off x="2876550" y="2107400"/>
              <a:ext cx="132300" cy="20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5" name="Google Shape;9781;p37">
              <a:extLst>
                <a:ext uri="{FF2B5EF4-FFF2-40B4-BE49-F238E27FC236}">
                  <a16:creationId xmlns:a16="http://schemas.microsoft.com/office/drawing/2014/main" id="{7594002D-5D1E-40DC-85BE-892FAAA7FBC6}"/>
                </a:ext>
              </a:extLst>
            </p:cNvPr>
            <p:cNvSpPr/>
            <p:nvPr/>
          </p:nvSpPr>
          <p:spPr>
            <a:xfrm>
              <a:off x="2681875" y="2098475"/>
              <a:ext cx="204900" cy="21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6" name="Google Shape;9782;p37">
              <a:extLst>
                <a:ext uri="{FF2B5EF4-FFF2-40B4-BE49-F238E27FC236}">
                  <a16:creationId xmlns:a16="http://schemas.microsoft.com/office/drawing/2014/main" id="{2AF1ECBF-FCED-47DC-9738-F12E06E5DD75}"/>
                </a:ext>
              </a:extLst>
            </p:cNvPr>
            <p:cNvSpPr/>
            <p:nvPr/>
          </p:nvSpPr>
          <p:spPr>
            <a:xfrm>
              <a:off x="2906439" y="2097923"/>
              <a:ext cx="892481" cy="220019"/>
            </a:xfrm>
            <a:custGeom>
              <a:avLst/>
              <a:gdLst/>
              <a:ahLst/>
              <a:cxnLst/>
              <a:rect l="l" t="t" r="r" b="b"/>
              <a:pathLst>
                <a:path w="11317" h="2790" extrusionOk="0">
                  <a:moveTo>
                    <a:pt x="0" y="0"/>
                  </a:moveTo>
                  <a:cubicBezTo>
                    <a:pt x="161" y="448"/>
                    <a:pt x="241" y="919"/>
                    <a:pt x="241" y="1389"/>
                  </a:cubicBezTo>
                  <a:cubicBezTo>
                    <a:pt x="241" y="1883"/>
                    <a:pt x="390" y="2365"/>
                    <a:pt x="654" y="2789"/>
                  </a:cubicBezTo>
                  <a:lnTo>
                    <a:pt x="11317" y="2789"/>
                  </a:lnTo>
                  <a:cubicBezTo>
                    <a:pt x="11156" y="2342"/>
                    <a:pt x="11076" y="1871"/>
                    <a:pt x="11076" y="1389"/>
                  </a:cubicBezTo>
                  <a:cubicBezTo>
                    <a:pt x="11076" y="896"/>
                    <a:pt x="10926" y="414"/>
                    <a:pt x="10663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7" name="Google Shape;9783;p37">
              <a:extLst>
                <a:ext uri="{FF2B5EF4-FFF2-40B4-BE49-F238E27FC236}">
                  <a16:creationId xmlns:a16="http://schemas.microsoft.com/office/drawing/2014/main" id="{9E86AD84-84AC-4345-AAA3-440ECE8ECF83}"/>
                </a:ext>
              </a:extLst>
            </p:cNvPr>
            <p:cNvSpPr/>
            <p:nvPr/>
          </p:nvSpPr>
          <p:spPr>
            <a:xfrm>
              <a:off x="3969025" y="2097923"/>
              <a:ext cx="923063" cy="220019"/>
            </a:xfrm>
            <a:custGeom>
              <a:avLst/>
              <a:gdLst/>
              <a:ahLst/>
              <a:cxnLst/>
              <a:rect l="l" t="t" r="r" b="b"/>
              <a:pathLst>
                <a:path w="11306" h="2790" extrusionOk="0">
                  <a:moveTo>
                    <a:pt x="0" y="0"/>
                  </a:moveTo>
                  <a:cubicBezTo>
                    <a:pt x="150" y="448"/>
                    <a:pt x="230" y="919"/>
                    <a:pt x="241" y="1389"/>
                  </a:cubicBezTo>
                  <a:cubicBezTo>
                    <a:pt x="230" y="1883"/>
                    <a:pt x="379" y="2365"/>
                    <a:pt x="655" y="2789"/>
                  </a:cubicBezTo>
                  <a:lnTo>
                    <a:pt x="11306" y="2789"/>
                  </a:lnTo>
                  <a:cubicBezTo>
                    <a:pt x="11145" y="2342"/>
                    <a:pt x="11065" y="1871"/>
                    <a:pt x="11065" y="1389"/>
                  </a:cubicBezTo>
                  <a:cubicBezTo>
                    <a:pt x="11065" y="896"/>
                    <a:pt x="10927" y="414"/>
                    <a:pt x="10651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28" name="Google Shape;9784;p37">
              <a:extLst>
                <a:ext uri="{FF2B5EF4-FFF2-40B4-BE49-F238E27FC236}">
                  <a16:creationId xmlns:a16="http://schemas.microsoft.com/office/drawing/2014/main" id="{0A31C945-DEF7-439F-A6F2-54067694388F}"/>
                </a:ext>
              </a:extLst>
            </p:cNvPr>
            <p:cNvSpPr/>
            <p:nvPr/>
          </p:nvSpPr>
          <p:spPr>
            <a:xfrm>
              <a:off x="5030743" y="2097923"/>
              <a:ext cx="892481" cy="220019"/>
            </a:xfrm>
            <a:custGeom>
              <a:avLst/>
              <a:gdLst/>
              <a:ahLst/>
              <a:cxnLst/>
              <a:rect l="l" t="t" r="r" b="b"/>
              <a:pathLst>
                <a:path w="11317" h="2790" extrusionOk="0">
                  <a:moveTo>
                    <a:pt x="0" y="0"/>
                  </a:moveTo>
                  <a:cubicBezTo>
                    <a:pt x="161" y="448"/>
                    <a:pt x="241" y="919"/>
                    <a:pt x="241" y="1389"/>
                  </a:cubicBezTo>
                  <a:cubicBezTo>
                    <a:pt x="241" y="1883"/>
                    <a:pt x="379" y="2365"/>
                    <a:pt x="655" y="2789"/>
                  </a:cubicBezTo>
                  <a:lnTo>
                    <a:pt x="11317" y="2789"/>
                  </a:lnTo>
                  <a:cubicBezTo>
                    <a:pt x="11156" y="2342"/>
                    <a:pt x="11076" y="1871"/>
                    <a:pt x="11076" y="1389"/>
                  </a:cubicBezTo>
                  <a:cubicBezTo>
                    <a:pt x="11076" y="896"/>
                    <a:pt x="10927" y="414"/>
                    <a:pt x="10663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29" name="Google Shape;9785;p37">
              <a:extLst>
                <a:ext uri="{FF2B5EF4-FFF2-40B4-BE49-F238E27FC236}">
                  <a16:creationId xmlns:a16="http://schemas.microsoft.com/office/drawing/2014/main" id="{EDF1E7DD-8CBC-474A-88EC-1C2B113FC7C4}"/>
                </a:ext>
              </a:extLst>
            </p:cNvPr>
            <p:cNvSpPr/>
            <p:nvPr/>
          </p:nvSpPr>
          <p:spPr>
            <a:xfrm>
              <a:off x="1981388" y="2097923"/>
              <a:ext cx="778049" cy="220019"/>
            </a:xfrm>
            <a:custGeom>
              <a:avLst/>
              <a:gdLst/>
              <a:ahLst/>
              <a:cxnLst/>
              <a:rect l="l" t="t" r="r" b="b"/>
              <a:pathLst>
                <a:path w="9573" h="2790" extrusionOk="0">
                  <a:moveTo>
                    <a:pt x="0" y="0"/>
                  </a:moveTo>
                  <a:lnTo>
                    <a:pt x="1332" y="1389"/>
                  </a:lnTo>
                  <a:lnTo>
                    <a:pt x="0" y="2789"/>
                  </a:lnTo>
                  <a:lnTo>
                    <a:pt x="9572" y="2789"/>
                  </a:lnTo>
                  <a:cubicBezTo>
                    <a:pt x="9423" y="2342"/>
                    <a:pt x="9331" y="1871"/>
                    <a:pt x="9331" y="1389"/>
                  </a:cubicBezTo>
                  <a:cubicBezTo>
                    <a:pt x="9343" y="896"/>
                    <a:pt x="9194" y="414"/>
                    <a:pt x="8918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6D8CB"/>
                </a:solidFill>
              </a:endParaRPr>
            </a:p>
          </p:txBody>
        </p:sp>
        <p:sp>
          <p:nvSpPr>
            <p:cNvPr id="130" name="Google Shape;9787;p37">
              <a:extLst>
                <a:ext uri="{FF2B5EF4-FFF2-40B4-BE49-F238E27FC236}">
                  <a16:creationId xmlns:a16="http://schemas.microsoft.com/office/drawing/2014/main" id="{8595304B-B34A-4456-A573-1A8B033BFD58}"/>
                </a:ext>
              </a:extLst>
            </p:cNvPr>
            <p:cNvSpPr/>
            <p:nvPr/>
          </p:nvSpPr>
          <p:spPr>
            <a:xfrm>
              <a:off x="6012811" y="2097923"/>
              <a:ext cx="132173" cy="220019"/>
            </a:xfrm>
            <a:custGeom>
              <a:avLst/>
              <a:gdLst/>
              <a:ahLst/>
              <a:cxnLst/>
              <a:rect l="l" t="t" r="r" b="b"/>
              <a:pathLst>
                <a:path w="1676" h="2790" extrusionOk="0">
                  <a:moveTo>
                    <a:pt x="0" y="0"/>
                  </a:moveTo>
                  <a:cubicBezTo>
                    <a:pt x="161" y="448"/>
                    <a:pt x="241" y="919"/>
                    <a:pt x="241" y="1389"/>
                  </a:cubicBezTo>
                  <a:cubicBezTo>
                    <a:pt x="241" y="1883"/>
                    <a:pt x="379" y="2365"/>
                    <a:pt x="654" y="2789"/>
                  </a:cubicBezTo>
                  <a:lnTo>
                    <a:pt x="1676" y="2789"/>
                  </a:lnTo>
                  <a:cubicBezTo>
                    <a:pt x="1400" y="2365"/>
                    <a:pt x="1263" y="1883"/>
                    <a:pt x="1263" y="1389"/>
                  </a:cubicBezTo>
                  <a:cubicBezTo>
                    <a:pt x="1263" y="919"/>
                    <a:pt x="1182" y="448"/>
                    <a:pt x="1022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1" name="Google Shape;9788;p37">
              <a:extLst>
                <a:ext uri="{FF2B5EF4-FFF2-40B4-BE49-F238E27FC236}">
                  <a16:creationId xmlns:a16="http://schemas.microsoft.com/office/drawing/2014/main" id="{AFA4876D-C0BF-44DE-AD9A-0DD99FA08C6E}"/>
                </a:ext>
              </a:extLst>
            </p:cNvPr>
            <p:cNvSpPr/>
            <p:nvPr/>
          </p:nvSpPr>
          <p:spPr>
            <a:xfrm>
              <a:off x="4921978" y="2097923"/>
              <a:ext cx="220344" cy="220019"/>
            </a:xfrm>
            <a:custGeom>
              <a:avLst/>
              <a:gdLst/>
              <a:ahLst/>
              <a:cxnLst/>
              <a:rect l="l" t="t" r="r" b="b"/>
              <a:pathLst>
                <a:path w="1677" h="2790" extrusionOk="0">
                  <a:moveTo>
                    <a:pt x="1" y="0"/>
                  </a:moveTo>
                  <a:cubicBezTo>
                    <a:pt x="162" y="448"/>
                    <a:pt x="242" y="919"/>
                    <a:pt x="242" y="1389"/>
                  </a:cubicBezTo>
                  <a:cubicBezTo>
                    <a:pt x="242" y="1883"/>
                    <a:pt x="391" y="2365"/>
                    <a:pt x="655" y="2789"/>
                  </a:cubicBezTo>
                  <a:lnTo>
                    <a:pt x="1677" y="2789"/>
                  </a:lnTo>
                  <a:cubicBezTo>
                    <a:pt x="1401" y="2365"/>
                    <a:pt x="1263" y="1883"/>
                    <a:pt x="1263" y="1389"/>
                  </a:cubicBezTo>
                  <a:cubicBezTo>
                    <a:pt x="1263" y="919"/>
                    <a:pt x="1183" y="448"/>
                    <a:pt x="1022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32" name="Google Shape;9789;p37">
              <a:extLst>
                <a:ext uri="{FF2B5EF4-FFF2-40B4-BE49-F238E27FC236}">
                  <a16:creationId xmlns:a16="http://schemas.microsoft.com/office/drawing/2014/main" id="{F16DD0A9-6B89-4535-BC46-3EF47670366D}"/>
                </a:ext>
              </a:extLst>
            </p:cNvPr>
            <p:cNvSpPr/>
            <p:nvPr/>
          </p:nvSpPr>
          <p:spPr>
            <a:xfrm>
              <a:off x="3874068" y="2097923"/>
              <a:ext cx="177466" cy="220019"/>
            </a:xfrm>
            <a:custGeom>
              <a:avLst/>
              <a:gdLst/>
              <a:ahLst/>
              <a:cxnLst/>
              <a:rect l="l" t="t" r="r" b="b"/>
              <a:pathLst>
                <a:path w="1677" h="2790" extrusionOk="0">
                  <a:moveTo>
                    <a:pt x="1" y="0"/>
                  </a:moveTo>
                  <a:cubicBezTo>
                    <a:pt x="162" y="448"/>
                    <a:pt x="242" y="919"/>
                    <a:pt x="242" y="1389"/>
                  </a:cubicBezTo>
                  <a:cubicBezTo>
                    <a:pt x="242" y="1883"/>
                    <a:pt x="380" y="2365"/>
                    <a:pt x="655" y="2789"/>
                  </a:cubicBezTo>
                  <a:lnTo>
                    <a:pt x="1677" y="2789"/>
                  </a:lnTo>
                  <a:cubicBezTo>
                    <a:pt x="1401" y="2365"/>
                    <a:pt x="1252" y="1883"/>
                    <a:pt x="1252" y="1389"/>
                  </a:cubicBezTo>
                  <a:cubicBezTo>
                    <a:pt x="1252" y="919"/>
                    <a:pt x="1172" y="448"/>
                    <a:pt x="1022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3" name="Google Shape;9790;p37">
              <a:extLst>
                <a:ext uri="{FF2B5EF4-FFF2-40B4-BE49-F238E27FC236}">
                  <a16:creationId xmlns:a16="http://schemas.microsoft.com/office/drawing/2014/main" id="{C5185EF1-508D-4D2D-957F-22BEC1287018}"/>
                </a:ext>
              </a:extLst>
            </p:cNvPr>
            <p:cNvSpPr/>
            <p:nvPr/>
          </p:nvSpPr>
          <p:spPr>
            <a:xfrm>
              <a:off x="2787887" y="2097923"/>
              <a:ext cx="214113" cy="220019"/>
            </a:xfrm>
            <a:custGeom>
              <a:avLst/>
              <a:gdLst/>
              <a:ahLst/>
              <a:cxnLst/>
              <a:rect l="l" t="t" r="r" b="b"/>
              <a:pathLst>
                <a:path w="1677" h="2790" extrusionOk="0">
                  <a:moveTo>
                    <a:pt x="1" y="0"/>
                  </a:moveTo>
                  <a:cubicBezTo>
                    <a:pt x="161" y="448"/>
                    <a:pt x="242" y="919"/>
                    <a:pt x="242" y="1389"/>
                  </a:cubicBezTo>
                  <a:cubicBezTo>
                    <a:pt x="242" y="1883"/>
                    <a:pt x="391" y="2365"/>
                    <a:pt x="655" y="2789"/>
                  </a:cubicBezTo>
                  <a:lnTo>
                    <a:pt x="1676" y="2789"/>
                  </a:lnTo>
                  <a:cubicBezTo>
                    <a:pt x="1412" y="2365"/>
                    <a:pt x="1263" y="1883"/>
                    <a:pt x="1263" y="1389"/>
                  </a:cubicBezTo>
                  <a:cubicBezTo>
                    <a:pt x="1263" y="919"/>
                    <a:pt x="1183" y="448"/>
                    <a:pt x="1022" y="0"/>
                  </a:cubicBezTo>
                  <a:close/>
                </a:path>
              </a:pathLst>
            </a:custGeom>
            <a:solidFill>
              <a:srgbClr val="86D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86D8CB"/>
                </a:solidFill>
              </a:endParaRPr>
            </a:p>
          </p:txBody>
        </p:sp>
        <p:sp>
          <p:nvSpPr>
            <p:cNvPr id="134" name="Google Shape;9792;p37">
              <a:extLst>
                <a:ext uri="{FF2B5EF4-FFF2-40B4-BE49-F238E27FC236}">
                  <a16:creationId xmlns:a16="http://schemas.microsoft.com/office/drawing/2014/main" id="{64098408-6E95-4BB0-BB65-DAF08DE71A7B}"/>
                </a:ext>
              </a:extLst>
            </p:cNvPr>
            <p:cNvSpPr/>
            <p:nvPr/>
          </p:nvSpPr>
          <p:spPr>
            <a:xfrm>
              <a:off x="4357341" y="1878140"/>
              <a:ext cx="611890" cy="329398"/>
            </a:xfrm>
            <a:custGeom>
              <a:avLst/>
              <a:gdLst/>
              <a:ahLst/>
              <a:cxnLst/>
              <a:rect l="l" t="t" r="r" b="b"/>
              <a:pathLst>
                <a:path w="7759" h="4177" extrusionOk="0">
                  <a:moveTo>
                    <a:pt x="3588" y="1"/>
                  </a:moveTo>
                  <a:cubicBezTo>
                    <a:pt x="2139" y="1"/>
                    <a:pt x="762" y="759"/>
                    <a:pt x="0" y="2053"/>
                  </a:cubicBezTo>
                  <a:lnTo>
                    <a:pt x="2158" y="2053"/>
                  </a:lnTo>
                  <a:cubicBezTo>
                    <a:pt x="2583" y="1777"/>
                    <a:pt x="3076" y="1617"/>
                    <a:pt x="3581" y="1617"/>
                  </a:cubicBezTo>
                  <a:cubicBezTo>
                    <a:pt x="4993" y="1628"/>
                    <a:pt x="6141" y="2765"/>
                    <a:pt x="6141" y="4176"/>
                  </a:cubicBezTo>
                  <a:lnTo>
                    <a:pt x="7759" y="4176"/>
                  </a:lnTo>
                  <a:cubicBezTo>
                    <a:pt x="7759" y="2294"/>
                    <a:pt x="6508" y="653"/>
                    <a:pt x="4683" y="148"/>
                  </a:cubicBezTo>
                  <a:cubicBezTo>
                    <a:pt x="4319" y="49"/>
                    <a:pt x="3951" y="1"/>
                    <a:pt x="3588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5" name="Google Shape;9793;p37">
              <a:extLst>
                <a:ext uri="{FF2B5EF4-FFF2-40B4-BE49-F238E27FC236}">
                  <a16:creationId xmlns:a16="http://schemas.microsoft.com/office/drawing/2014/main" id="{B1C9B512-718D-4648-B8EE-566C6F49A879}"/>
                </a:ext>
              </a:extLst>
            </p:cNvPr>
            <p:cNvSpPr/>
            <p:nvPr/>
          </p:nvSpPr>
          <p:spPr>
            <a:xfrm>
              <a:off x="3295622" y="1878456"/>
              <a:ext cx="565756" cy="161584"/>
            </a:xfrm>
            <a:custGeom>
              <a:avLst/>
              <a:gdLst/>
              <a:ahLst/>
              <a:cxnLst/>
              <a:rect l="l" t="t" r="r" b="b"/>
              <a:pathLst>
                <a:path w="7174" h="2049" extrusionOk="0">
                  <a:moveTo>
                    <a:pt x="3587" y="0"/>
                  </a:moveTo>
                  <a:cubicBezTo>
                    <a:pt x="2195" y="0"/>
                    <a:pt x="804" y="683"/>
                    <a:pt x="0" y="2049"/>
                  </a:cubicBezTo>
                  <a:lnTo>
                    <a:pt x="2170" y="2049"/>
                  </a:lnTo>
                  <a:cubicBezTo>
                    <a:pt x="2583" y="1773"/>
                    <a:pt x="3076" y="1613"/>
                    <a:pt x="3581" y="1613"/>
                  </a:cubicBezTo>
                  <a:cubicBezTo>
                    <a:pt x="4086" y="1613"/>
                    <a:pt x="4580" y="1773"/>
                    <a:pt x="5004" y="2049"/>
                  </a:cubicBezTo>
                  <a:lnTo>
                    <a:pt x="7174" y="2049"/>
                  </a:lnTo>
                  <a:cubicBezTo>
                    <a:pt x="6370" y="683"/>
                    <a:pt x="4979" y="0"/>
                    <a:pt x="3587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6" name="Google Shape;9794;p37">
              <a:extLst>
                <a:ext uri="{FF2B5EF4-FFF2-40B4-BE49-F238E27FC236}">
                  <a16:creationId xmlns:a16="http://schemas.microsoft.com/office/drawing/2014/main" id="{4E21AD48-2529-4028-A655-D93CEDF6E9AC}"/>
                </a:ext>
              </a:extLst>
            </p:cNvPr>
            <p:cNvSpPr/>
            <p:nvPr/>
          </p:nvSpPr>
          <p:spPr>
            <a:xfrm>
              <a:off x="3864059" y="2044535"/>
              <a:ext cx="6388" cy="11829"/>
            </a:xfrm>
            <a:custGeom>
              <a:avLst/>
              <a:gdLst/>
              <a:ahLst/>
              <a:cxnLst/>
              <a:rect l="l" t="t" r="r" b="b"/>
              <a:pathLst>
                <a:path w="81" h="150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46"/>
                    <a:pt x="46" y="104"/>
                    <a:pt x="80" y="150"/>
                  </a:cubicBezTo>
                  <a:cubicBezTo>
                    <a:pt x="46" y="92"/>
                    <a:pt x="23" y="4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7" name="Google Shape;9795;p37">
              <a:extLst>
                <a:ext uri="{FF2B5EF4-FFF2-40B4-BE49-F238E27FC236}">
                  <a16:creationId xmlns:a16="http://schemas.microsoft.com/office/drawing/2014/main" id="{E9B8915A-C277-4206-AA4A-76A75129503D}"/>
                </a:ext>
              </a:extLst>
            </p:cNvPr>
            <p:cNvSpPr/>
            <p:nvPr/>
          </p:nvSpPr>
          <p:spPr>
            <a:xfrm>
              <a:off x="3721004" y="2065354"/>
              <a:ext cx="1025" cy="1893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0"/>
                  </a:moveTo>
                  <a:lnTo>
                    <a:pt x="12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8" name="Google Shape;9796;p37">
              <a:extLst>
                <a:ext uri="{FF2B5EF4-FFF2-40B4-BE49-F238E27FC236}">
                  <a16:creationId xmlns:a16="http://schemas.microsoft.com/office/drawing/2014/main" id="{C4628142-BBBF-42A8-98AF-7345EAB4B056}"/>
                </a:ext>
              </a:extLst>
            </p:cNvPr>
            <p:cNvSpPr/>
            <p:nvPr/>
          </p:nvSpPr>
          <p:spPr>
            <a:xfrm>
              <a:off x="3734568" y="2080732"/>
              <a:ext cx="1893" cy="189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0"/>
                  </a:move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9" name="Google Shape;9797;p37">
              <a:extLst>
                <a:ext uri="{FF2B5EF4-FFF2-40B4-BE49-F238E27FC236}">
                  <a16:creationId xmlns:a16="http://schemas.microsoft.com/office/drawing/2014/main" id="{620D4CAF-979A-4F57-8BFC-87E9D0FD3A5C}"/>
                </a:ext>
              </a:extLst>
            </p:cNvPr>
            <p:cNvSpPr/>
            <p:nvPr/>
          </p:nvSpPr>
          <p:spPr>
            <a:xfrm>
              <a:off x="5416299" y="2039961"/>
              <a:ext cx="3707" cy="6467"/>
            </a:xfrm>
            <a:custGeom>
              <a:avLst/>
              <a:gdLst/>
              <a:ahLst/>
              <a:cxnLst/>
              <a:rect l="l" t="t" r="r" b="b"/>
              <a:pathLst>
                <a:path w="47" h="82" extrusionOk="0">
                  <a:moveTo>
                    <a:pt x="47" y="1"/>
                  </a:moveTo>
                  <a:lnTo>
                    <a:pt x="1" y="81"/>
                  </a:ln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0" name="Google Shape;9798;p37">
              <a:extLst>
                <a:ext uri="{FF2B5EF4-FFF2-40B4-BE49-F238E27FC236}">
                  <a16:creationId xmlns:a16="http://schemas.microsoft.com/office/drawing/2014/main" id="{72BC7E80-0DDC-47CA-BC87-DEDE4412FAAE}"/>
                </a:ext>
              </a:extLst>
            </p:cNvPr>
            <p:cNvSpPr/>
            <p:nvPr/>
          </p:nvSpPr>
          <p:spPr>
            <a:xfrm>
              <a:off x="5391852" y="2039961"/>
              <a:ext cx="198338" cy="58041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57" y="1"/>
                  </a:moveTo>
                  <a:lnTo>
                    <a:pt x="311" y="81"/>
                  </a:lnTo>
                  <a:lnTo>
                    <a:pt x="288" y="116"/>
                  </a:lnTo>
                  <a:cubicBezTo>
                    <a:pt x="265" y="150"/>
                    <a:pt x="253" y="185"/>
                    <a:pt x="230" y="219"/>
                  </a:cubicBezTo>
                  <a:cubicBezTo>
                    <a:pt x="207" y="253"/>
                    <a:pt x="173" y="322"/>
                    <a:pt x="150" y="380"/>
                  </a:cubicBezTo>
                  <a:lnTo>
                    <a:pt x="104" y="483"/>
                  </a:lnTo>
                  <a:cubicBezTo>
                    <a:pt x="81" y="552"/>
                    <a:pt x="58" y="609"/>
                    <a:pt x="35" y="678"/>
                  </a:cubicBezTo>
                  <a:cubicBezTo>
                    <a:pt x="24" y="690"/>
                    <a:pt x="12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791" y="724"/>
                    <a:pt x="1803" y="724"/>
                  </a:cubicBezTo>
                  <a:cubicBezTo>
                    <a:pt x="1814" y="701"/>
                    <a:pt x="1826" y="690"/>
                    <a:pt x="1837" y="667"/>
                  </a:cubicBezTo>
                  <a:cubicBezTo>
                    <a:pt x="1849" y="655"/>
                    <a:pt x="1872" y="621"/>
                    <a:pt x="1894" y="598"/>
                  </a:cubicBezTo>
                  <a:lnTo>
                    <a:pt x="1894" y="586"/>
                  </a:lnTo>
                  <a:cubicBezTo>
                    <a:pt x="2044" y="391"/>
                    <a:pt x="2216" y="219"/>
                    <a:pt x="2411" y="81"/>
                  </a:cubicBezTo>
                  <a:cubicBezTo>
                    <a:pt x="2445" y="47"/>
                    <a:pt x="2480" y="24"/>
                    <a:pt x="2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1" name="Google Shape;9799;p37">
              <a:extLst>
                <a:ext uri="{FF2B5EF4-FFF2-40B4-BE49-F238E27FC236}">
                  <a16:creationId xmlns:a16="http://schemas.microsoft.com/office/drawing/2014/main" id="{A4358686-BD68-4EA6-94F8-0E25FB095412}"/>
                </a:ext>
              </a:extLst>
            </p:cNvPr>
            <p:cNvSpPr/>
            <p:nvPr/>
          </p:nvSpPr>
          <p:spPr>
            <a:xfrm>
              <a:off x="5384775" y="2041008"/>
              <a:ext cx="218434" cy="66392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57" y="1"/>
                  </a:moveTo>
                  <a:lnTo>
                    <a:pt x="311" y="81"/>
                  </a:lnTo>
                  <a:lnTo>
                    <a:pt x="288" y="116"/>
                  </a:lnTo>
                  <a:cubicBezTo>
                    <a:pt x="265" y="150"/>
                    <a:pt x="253" y="185"/>
                    <a:pt x="230" y="219"/>
                  </a:cubicBezTo>
                  <a:cubicBezTo>
                    <a:pt x="207" y="253"/>
                    <a:pt x="173" y="322"/>
                    <a:pt x="150" y="380"/>
                  </a:cubicBezTo>
                  <a:lnTo>
                    <a:pt x="104" y="483"/>
                  </a:lnTo>
                  <a:cubicBezTo>
                    <a:pt x="81" y="552"/>
                    <a:pt x="58" y="609"/>
                    <a:pt x="35" y="678"/>
                  </a:cubicBezTo>
                  <a:cubicBezTo>
                    <a:pt x="24" y="690"/>
                    <a:pt x="12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791" y="724"/>
                    <a:pt x="1803" y="724"/>
                  </a:cubicBezTo>
                  <a:cubicBezTo>
                    <a:pt x="1814" y="701"/>
                    <a:pt x="1826" y="690"/>
                    <a:pt x="1837" y="667"/>
                  </a:cubicBezTo>
                  <a:cubicBezTo>
                    <a:pt x="1849" y="655"/>
                    <a:pt x="1872" y="621"/>
                    <a:pt x="1894" y="598"/>
                  </a:cubicBezTo>
                  <a:lnTo>
                    <a:pt x="1894" y="586"/>
                  </a:lnTo>
                  <a:cubicBezTo>
                    <a:pt x="2044" y="391"/>
                    <a:pt x="2216" y="219"/>
                    <a:pt x="2411" y="81"/>
                  </a:cubicBezTo>
                  <a:cubicBezTo>
                    <a:pt x="2445" y="47"/>
                    <a:pt x="2480" y="24"/>
                    <a:pt x="2514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42" name="Google Shape;9800;p37">
              <a:extLst>
                <a:ext uri="{FF2B5EF4-FFF2-40B4-BE49-F238E27FC236}">
                  <a16:creationId xmlns:a16="http://schemas.microsoft.com/office/drawing/2014/main" id="{FA5532C9-11FF-4BFA-AD6F-9C412862B1B7}"/>
                </a:ext>
              </a:extLst>
            </p:cNvPr>
            <p:cNvSpPr/>
            <p:nvPr/>
          </p:nvSpPr>
          <p:spPr>
            <a:xfrm>
              <a:off x="4353713" y="2039961"/>
              <a:ext cx="3707" cy="6467"/>
            </a:xfrm>
            <a:custGeom>
              <a:avLst/>
              <a:gdLst/>
              <a:ahLst/>
              <a:cxnLst/>
              <a:rect l="l" t="t" r="r" b="b"/>
              <a:pathLst>
                <a:path w="47" h="82" extrusionOk="0">
                  <a:moveTo>
                    <a:pt x="46" y="1"/>
                  </a:moveTo>
                  <a:lnTo>
                    <a:pt x="0" y="81"/>
                  </a:lnTo>
                  <a:lnTo>
                    <a:pt x="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3" name="Google Shape;9801;p37">
              <a:extLst>
                <a:ext uri="{FF2B5EF4-FFF2-40B4-BE49-F238E27FC236}">
                  <a16:creationId xmlns:a16="http://schemas.microsoft.com/office/drawing/2014/main" id="{C3775859-4679-4053-8A9B-1F5BADA0091C}"/>
                </a:ext>
              </a:extLst>
            </p:cNvPr>
            <p:cNvSpPr/>
            <p:nvPr/>
          </p:nvSpPr>
          <p:spPr>
            <a:xfrm>
              <a:off x="4519323" y="2039961"/>
              <a:ext cx="8202" cy="6467"/>
            </a:xfrm>
            <a:custGeom>
              <a:avLst/>
              <a:gdLst/>
              <a:ahLst/>
              <a:cxnLst/>
              <a:rect l="l" t="t" r="r" b="b"/>
              <a:pathLst>
                <a:path w="104" h="82" extrusionOk="0">
                  <a:moveTo>
                    <a:pt x="104" y="1"/>
                  </a:moveTo>
                  <a:cubicBezTo>
                    <a:pt x="70" y="24"/>
                    <a:pt x="35" y="47"/>
                    <a:pt x="1" y="81"/>
                  </a:cubicBezTo>
                  <a:cubicBezTo>
                    <a:pt x="35" y="47"/>
                    <a:pt x="70" y="24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4" name="Google Shape;9802;p37">
              <a:extLst>
                <a:ext uri="{FF2B5EF4-FFF2-40B4-BE49-F238E27FC236}">
                  <a16:creationId xmlns:a16="http://schemas.microsoft.com/office/drawing/2014/main" id="{4C5734AB-38FA-4CFA-9363-416EB5839DF9}"/>
                </a:ext>
              </a:extLst>
            </p:cNvPr>
            <p:cNvSpPr/>
            <p:nvPr/>
          </p:nvSpPr>
          <p:spPr>
            <a:xfrm>
              <a:off x="4330134" y="2039961"/>
              <a:ext cx="198338" cy="58041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45" y="1"/>
                  </a:moveTo>
                  <a:lnTo>
                    <a:pt x="299" y="81"/>
                  </a:lnTo>
                  <a:cubicBezTo>
                    <a:pt x="299" y="93"/>
                    <a:pt x="288" y="104"/>
                    <a:pt x="276" y="116"/>
                  </a:cubicBezTo>
                  <a:lnTo>
                    <a:pt x="219" y="219"/>
                  </a:lnTo>
                  <a:cubicBezTo>
                    <a:pt x="196" y="276"/>
                    <a:pt x="173" y="322"/>
                    <a:pt x="139" y="380"/>
                  </a:cubicBezTo>
                  <a:lnTo>
                    <a:pt x="93" y="483"/>
                  </a:lnTo>
                  <a:cubicBezTo>
                    <a:pt x="70" y="552"/>
                    <a:pt x="47" y="609"/>
                    <a:pt x="24" y="678"/>
                  </a:cubicBezTo>
                  <a:cubicBezTo>
                    <a:pt x="12" y="690"/>
                    <a:pt x="1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791" y="724"/>
                    <a:pt x="1791" y="724"/>
                  </a:cubicBezTo>
                  <a:cubicBezTo>
                    <a:pt x="1803" y="701"/>
                    <a:pt x="1814" y="690"/>
                    <a:pt x="1837" y="667"/>
                  </a:cubicBezTo>
                  <a:cubicBezTo>
                    <a:pt x="1849" y="655"/>
                    <a:pt x="1872" y="621"/>
                    <a:pt x="1883" y="598"/>
                  </a:cubicBezTo>
                  <a:lnTo>
                    <a:pt x="1895" y="586"/>
                  </a:lnTo>
                  <a:cubicBezTo>
                    <a:pt x="2044" y="391"/>
                    <a:pt x="2216" y="219"/>
                    <a:pt x="2400" y="81"/>
                  </a:cubicBezTo>
                  <a:cubicBezTo>
                    <a:pt x="2434" y="47"/>
                    <a:pt x="2469" y="24"/>
                    <a:pt x="2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5" name="Google Shape;9803;p37">
              <a:extLst>
                <a:ext uri="{FF2B5EF4-FFF2-40B4-BE49-F238E27FC236}">
                  <a16:creationId xmlns:a16="http://schemas.microsoft.com/office/drawing/2014/main" id="{4F66935B-0E6A-4102-AC6D-24CF734E4F63}"/>
                </a:ext>
              </a:extLst>
            </p:cNvPr>
            <p:cNvSpPr/>
            <p:nvPr/>
          </p:nvSpPr>
          <p:spPr>
            <a:xfrm>
              <a:off x="4330134" y="2039961"/>
              <a:ext cx="198338" cy="58041"/>
            </a:xfrm>
            <a:custGeom>
              <a:avLst/>
              <a:gdLst/>
              <a:ahLst/>
              <a:cxnLst/>
              <a:rect l="l" t="t" r="r" b="b"/>
              <a:pathLst>
                <a:path w="2515" h="736" extrusionOk="0">
                  <a:moveTo>
                    <a:pt x="345" y="1"/>
                  </a:moveTo>
                  <a:lnTo>
                    <a:pt x="299" y="81"/>
                  </a:lnTo>
                  <a:cubicBezTo>
                    <a:pt x="299" y="93"/>
                    <a:pt x="288" y="104"/>
                    <a:pt x="276" y="116"/>
                  </a:cubicBezTo>
                  <a:lnTo>
                    <a:pt x="219" y="219"/>
                  </a:lnTo>
                  <a:cubicBezTo>
                    <a:pt x="196" y="276"/>
                    <a:pt x="173" y="322"/>
                    <a:pt x="139" y="380"/>
                  </a:cubicBezTo>
                  <a:lnTo>
                    <a:pt x="93" y="483"/>
                  </a:lnTo>
                  <a:cubicBezTo>
                    <a:pt x="70" y="552"/>
                    <a:pt x="47" y="609"/>
                    <a:pt x="24" y="678"/>
                  </a:cubicBezTo>
                  <a:cubicBezTo>
                    <a:pt x="12" y="690"/>
                    <a:pt x="1" y="713"/>
                    <a:pt x="1" y="735"/>
                  </a:cubicBezTo>
                  <a:lnTo>
                    <a:pt x="1791" y="735"/>
                  </a:lnTo>
                  <a:cubicBezTo>
                    <a:pt x="1791" y="735"/>
                    <a:pt x="1791" y="724"/>
                    <a:pt x="1791" y="724"/>
                  </a:cubicBezTo>
                  <a:cubicBezTo>
                    <a:pt x="1803" y="701"/>
                    <a:pt x="1814" y="690"/>
                    <a:pt x="1837" y="667"/>
                  </a:cubicBezTo>
                  <a:cubicBezTo>
                    <a:pt x="1849" y="655"/>
                    <a:pt x="1872" y="621"/>
                    <a:pt x="1883" y="598"/>
                  </a:cubicBezTo>
                  <a:lnTo>
                    <a:pt x="1895" y="586"/>
                  </a:lnTo>
                  <a:cubicBezTo>
                    <a:pt x="2044" y="391"/>
                    <a:pt x="2216" y="219"/>
                    <a:pt x="2400" y="81"/>
                  </a:cubicBezTo>
                  <a:cubicBezTo>
                    <a:pt x="2434" y="47"/>
                    <a:pt x="2469" y="24"/>
                    <a:pt x="2514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6" name="Google Shape;9804;p37">
              <a:extLst>
                <a:ext uri="{FF2B5EF4-FFF2-40B4-BE49-F238E27FC236}">
                  <a16:creationId xmlns:a16="http://schemas.microsoft.com/office/drawing/2014/main" id="{A63D62FE-7DF1-4B2A-8489-FD3B7578B077}"/>
                </a:ext>
              </a:extLst>
            </p:cNvPr>
            <p:cNvSpPr/>
            <p:nvPr/>
          </p:nvSpPr>
          <p:spPr>
            <a:xfrm>
              <a:off x="3722818" y="2067168"/>
              <a:ext cx="11829" cy="13643"/>
            </a:xfrm>
            <a:custGeom>
              <a:avLst/>
              <a:gdLst/>
              <a:ahLst/>
              <a:cxnLst/>
              <a:rect l="l" t="t" r="r" b="b"/>
              <a:pathLst>
                <a:path w="150" h="173" extrusionOk="0">
                  <a:moveTo>
                    <a:pt x="1" y="0"/>
                  </a:moveTo>
                  <a:cubicBezTo>
                    <a:pt x="21" y="26"/>
                    <a:pt x="44" y="52"/>
                    <a:pt x="67" y="77"/>
                  </a:cubicBezTo>
                  <a:lnTo>
                    <a:pt x="67" y="77"/>
                  </a:lnTo>
                  <a:cubicBezTo>
                    <a:pt x="44" y="49"/>
                    <a:pt x="22" y="22"/>
                    <a:pt x="1" y="0"/>
                  </a:cubicBezTo>
                  <a:close/>
                  <a:moveTo>
                    <a:pt x="67" y="77"/>
                  </a:moveTo>
                  <a:cubicBezTo>
                    <a:pt x="93" y="109"/>
                    <a:pt x="120" y="142"/>
                    <a:pt x="150" y="172"/>
                  </a:cubicBezTo>
                  <a:cubicBezTo>
                    <a:pt x="124" y="141"/>
                    <a:pt x="96" y="109"/>
                    <a:pt x="6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7" name="Google Shape;9805;p37">
              <a:extLst>
                <a:ext uri="{FF2B5EF4-FFF2-40B4-BE49-F238E27FC236}">
                  <a16:creationId xmlns:a16="http://schemas.microsoft.com/office/drawing/2014/main" id="{CFE834EB-D437-4714-8AF7-E125134EB041}"/>
                </a:ext>
              </a:extLst>
            </p:cNvPr>
            <p:cNvSpPr/>
            <p:nvPr/>
          </p:nvSpPr>
          <p:spPr>
            <a:xfrm>
              <a:off x="3861299" y="2039961"/>
              <a:ext cx="2839" cy="4653"/>
            </a:xfrm>
            <a:custGeom>
              <a:avLst/>
              <a:gdLst/>
              <a:ahLst/>
              <a:cxnLst/>
              <a:rect l="l" t="t" r="r" b="b"/>
              <a:pathLst>
                <a:path w="36" h="59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24"/>
                    <a:pt x="24" y="47"/>
                    <a:pt x="35" y="58"/>
                  </a:cubicBezTo>
                  <a:cubicBezTo>
                    <a:pt x="24" y="47"/>
                    <a:pt x="12" y="2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8" name="Google Shape;9806;p37">
              <a:extLst>
                <a:ext uri="{FF2B5EF4-FFF2-40B4-BE49-F238E27FC236}">
                  <a16:creationId xmlns:a16="http://schemas.microsoft.com/office/drawing/2014/main" id="{0AD6AE2C-11E2-46B9-AF65-72766D968C2E}"/>
                </a:ext>
              </a:extLst>
            </p:cNvPr>
            <p:cNvSpPr/>
            <p:nvPr/>
          </p:nvSpPr>
          <p:spPr>
            <a:xfrm>
              <a:off x="3690248" y="2039961"/>
              <a:ext cx="30835" cy="25472"/>
            </a:xfrm>
            <a:custGeom>
              <a:avLst/>
              <a:gdLst/>
              <a:ahLst/>
              <a:cxnLst/>
              <a:rect l="l" t="t" r="r" b="b"/>
              <a:pathLst>
                <a:path w="391" h="323" extrusionOk="0">
                  <a:moveTo>
                    <a:pt x="0" y="1"/>
                  </a:moveTo>
                  <a:cubicBezTo>
                    <a:pt x="138" y="104"/>
                    <a:pt x="276" y="208"/>
                    <a:pt x="391" y="322"/>
                  </a:cubicBezTo>
                  <a:cubicBezTo>
                    <a:pt x="276" y="208"/>
                    <a:pt x="138" y="10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9" name="Google Shape;9807;p37">
              <a:extLst>
                <a:ext uri="{FF2B5EF4-FFF2-40B4-BE49-F238E27FC236}">
                  <a16:creationId xmlns:a16="http://schemas.microsoft.com/office/drawing/2014/main" id="{9E1A75D1-D990-408A-918E-7C80A5DC4313}"/>
                </a:ext>
              </a:extLst>
            </p:cNvPr>
            <p:cNvSpPr/>
            <p:nvPr/>
          </p:nvSpPr>
          <p:spPr>
            <a:xfrm>
              <a:off x="3735514" y="2082546"/>
              <a:ext cx="11829" cy="15457"/>
            </a:xfrm>
            <a:custGeom>
              <a:avLst/>
              <a:gdLst/>
              <a:ahLst/>
              <a:cxnLst/>
              <a:rect l="l" t="t" r="r" b="b"/>
              <a:pathLst>
                <a:path w="150" h="196" extrusionOk="0">
                  <a:moveTo>
                    <a:pt x="150" y="195"/>
                  </a:moveTo>
                  <a:cubicBezTo>
                    <a:pt x="104" y="127"/>
                    <a:pt x="58" y="69"/>
                    <a:pt x="0" y="0"/>
                  </a:cubicBezTo>
                  <a:cubicBezTo>
                    <a:pt x="58" y="69"/>
                    <a:pt x="104" y="127"/>
                    <a:pt x="150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0" name="Google Shape;9808;p37">
              <a:extLst>
                <a:ext uri="{FF2B5EF4-FFF2-40B4-BE49-F238E27FC236}">
                  <a16:creationId xmlns:a16="http://schemas.microsoft.com/office/drawing/2014/main" id="{718386DD-E36F-460F-8C5F-62B5B2241374}"/>
                </a:ext>
              </a:extLst>
            </p:cNvPr>
            <p:cNvSpPr/>
            <p:nvPr/>
          </p:nvSpPr>
          <p:spPr>
            <a:xfrm>
              <a:off x="3690250" y="2039950"/>
              <a:ext cx="217273" cy="167599"/>
            </a:xfrm>
            <a:custGeom>
              <a:avLst/>
              <a:gdLst/>
              <a:ahLst/>
              <a:cxnLst/>
              <a:rect l="l" t="t" r="r" b="b"/>
              <a:pathLst>
                <a:path w="2755" h="2125" extrusionOk="0">
                  <a:moveTo>
                    <a:pt x="0" y="1"/>
                  </a:moveTo>
                  <a:cubicBezTo>
                    <a:pt x="138" y="104"/>
                    <a:pt x="276" y="208"/>
                    <a:pt x="391" y="322"/>
                  </a:cubicBezTo>
                  <a:lnTo>
                    <a:pt x="402" y="345"/>
                  </a:lnTo>
                  <a:cubicBezTo>
                    <a:pt x="460" y="391"/>
                    <a:pt x="505" y="460"/>
                    <a:pt x="563" y="517"/>
                  </a:cubicBezTo>
                  <a:lnTo>
                    <a:pt x="586" y="540"/>
                  </a:lnTo>
                  <a:cubicBezTo>
                    <a:pt x="632" y="609"/>
                    <a:pt x="678" y="667"/>
                    <a:pt x="724" y="735"/>
                  </a:cubicBezTo>
                  <a:cubicBezTo>
                    <a:pt x="999" y="1149"/>
                    <a:pt x="1137" y="1631"/>
                    <a:pt x="1137" y="2124"/>
                  </a:cubicBezTo>
                  <a:lnTo>
                    <a:pt x="2755" y="2124"/>
                  </a:lnTo>
                  <a:cubicBezTo>
                    <a:pt x="2755" y="1654"/>
                    <a:pt x="2675" y="1183"/>
                    <a:pt x="2514" y="735"/>
                  </a:cubicBezTo>
                  <a:cubicBezTo>
                    <a:pt x="2491" y="644"/>
                    <a:pt x="2457" y="563"/>
                    <a:pt x="2411" y="483"/>
                  </a:cubicBezTo>
                  <a:cubicBezTo>
                    <a:pt x="2399" y="449"/>
                    <a:pt x="2388" y="426"/>
                    <a:pt x="2376" y="403"/>
                  </a:cubicBezTo>
                  <a:cubicBezTo>
                    <a:pt x="2353" y="334"/>
                    <a:pt x="2319" y="265"/>
                    <a:pt x="2284" y="208"/>
                  </a:cubicBezTo>
                  <a:cubicBezTo>
                    <a:pt x="2250" y="139"/>
                    <a:pt x="2227" y="104"/>
                    <a:pt x="2204" y="58"/>
                  </a:cubicBezTo>
                  <a:cubicBezTo>
                    <a:pt x="2193" y="47"/>
                    <a:pt x="2181" y="24"/>
                    <a:pt x="2170" y="1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1" name="Google Shape;9809;p37">
              <a:extLst>
                <a:ext uri="{FF2B5EF4-FFF2-40B4-BE49-F238E27FC236}">
                  <a16:creationId xmlns:a16="http://schemas.microsoft.com/office/drawing/2014/main" id="{46B7ECE0-43BC-4E7E-A08C-8517A98F1235}"/>
                </a:ext>
              </a:extLst>
            </p:cNvPr>
            <p:cNvSpPr/>
            <p:nvPr/>
          </p:nvSpPr>
          <p:spPr>
            <a:xfrm>
              <a:off x="3291048" y="2039961"/>
              <a:ext cx="3707" cy="6467"/>
            </a:xfrm>
            <a:custGeom>
              <a:avLst/>
              <a:gdLst/>
              <a:ahLst/>
              <a:cxnLst/>
              <a:rect l="l" t="t" r="r" b="b"/>
              <a:pathLst>
                <a:path w="47" h="82" extrusionOk="0">
                  <a:moveTo>
                    <a:pt x="47" y="1"/>
                  </a:moveTo>
                  <a:lnTo>
                    <a:pt x="1" y="81"/>
                  </a:lnTo>
                  <a:lnTo>
                    <a:pt x="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2" name="Google Shape;9810;p37">
              <a:extLst>
                <a:ext uri="{FF2B5EF4-FFF2-40B4-BE49-F238E27FC236}">
                  <a16:creationId xmlns:a16="http://schemas.microsoft.com/office/drawing/2014/main" id="{04282CD2-C949-4B6F-B32F-E78E854A2F36}"/>
                </a:ext>
              </a:extLst>
            </p:cNvPr>
            <p:cNvSpPr/>
            <p:nvPr/>
          </p:nvSpPr>
          <p:spPr>
            <a:xfrm>
              <a:off x="3457605" y="2039961"/>
              <a:ext cx="8281" cy="6467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104" y="1"/>
                  </a:moveTo>
                  <a:cubicBezTo>
                    <a:pt x="70" y="24"/>
                    <a:pt x="35" y="47"/>
                    <a:pt x="1" y="81"/>
                  </a:cubicBezTo>
                  <a:cubicBezTo>
                    <a:pt x="35" y="47"/>
                    <a:pt x="70" y="24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3" name="Google Shape;9811;p37">
              <a:extLst>
                <a:ext uri="{FF2B5EF4-FFF2-40B4-BE49-F238E27FC236}">
                  <a16:creationId xmlns:a16="http://schemas.microsoft.com/office/drawing/2014/main" id="{1A9487F3-34D1-4F65-AA0B-3994E55B95F5}"/>
                </a:ext>
              </a:extLst>
            </p:cNvPr>
            <p:cNvSpPr/>
            <p:nvPr/>
          </p:nvSpPr>
          <p:spPr>
            <a:xfrm>
              <a:off x="2231223" y="1878298"/>
              <a:ext cx="613704" cy="329241"/>
            </a:xfrm>
            <a:custGeom>
              <a:avLst/>
              <a:gdLst/>
              <a:ahLst/>
              <a:cxnLst/>
              <a:rect l="l" t="t" r="r" b="b"/>
              <a:pathLst>
                <a:path w="7782" h="4175" extrusionOk="0">
                  <a:moveTo>
                    <a:pt x="3607" y="0"/>
                  </a:moveTo>
                  <a:cubicBezTo>
                    <a:pt x="2153" y="0"/>
                    <a:pt x="763" y="768"/>
                    <a:pt x="0" y="2074"/>
                  </a:cubicBezTo>
                  <a:lnTo>
                    <a:pt x="2146" y="2074"/>
                  </a:lnTo>
                  <a:cubicBezTo>
                    <a:pt x="2571" y="1775"/>
                    <a:pt x="3087" y="1615"/>
                    <a:pt x="3615" y="1615"/>
                  </a:cubicBezTo>
                  <a:cubicBezTo>
                    <a:pt x="5027" y="1626"/>
                    <a:pt x="6163" y="2763"/>
                    <a:pt x="6163" y="4174"/>
                  </a:cubicBezTo>
                  <a:lnTo>
                    <a:pt x="7782" y="4174"/>
                  </a:lnTo>
                  <a:cubicBezTo>
                    <a:pt x="7782" y="2292"/>
                    <a:pt x="6519" y="639"/>
                    <a:pt x="4694" y="146"/>
                  </a:cubicBezTo>
                  <a:cubicBezTo>
                    <a:pt x="4334" y="48"/>
                    <a:pt x="3969" y="0"/>
                    <a:pt x="3607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4" name="Google Shape;9812;p37">
              <a:extLst>
                <a:ext uri="{FF2B5EF4-FFF2-40B4-BE49-F238E27FC236}">
                  <a16:creationId xmlns:a16="http://schemas.microsoft.com/office/drawing/2014/main" id="{1803BD31-DBAE-4E50-839C-353A3CAAFE8A}"/>
                </a:ext>
              </a:extLst>
            </p:cNvPr>
            <p:cNvSpPr/>
            <p:nvPr/>
          </p:nvSpPr>
          <p:spPr>
            <a:xfrm>
              <a:off x="4414358" y="2330560"/>
              <a:ext cx="79" cy="7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5" name="Google Shape;9813;p37">
              <a:extLst>
                <a:ext uri="{FF2B5EF4-FFF2-40B4-BE49-F238E27FC236}">
                  <a16:creationId xmlns:a16="http://schemas.microsoft.com/office/drawing/2014/main" id="{D20B3222-B7FC-4C8F-A283-37DE2CDA8240}"/>
                </a:ext>
              </a:extLst>
            </p:cNvPr>
            <p:cNvSpPr/>
            <p:nvPr/>
          </p:nvSpPr>
          <p:spPr>
            <a:xfrm>
              <a:off x="3779835" y="2207460"/>
              <a:ext cx="613783" cy="329241"/>
            </a:xfrm>
            <a:custGeom>
              <a:avLst/>
              <a:gdLst/>
              <a:ahLst/>
              <a:cxnLst/>
              <a:rect l="l" t="t" r="r" b="b"/>
              <a:pathLst>
                <a:path w="7783" h="4175" extrusionOk="0">
                  <a:moveTo>
                    <a:pt x="5659" y="2089"/>
                  </a:moveTo>
                  <a:lnTo>
                    <a:pt x="5625" y="2101"/>
                  </a:lnTo>
                  <a:lnTo>
                    <a:pt x="5643" y="2101"/>
                  </a:lnTo>
                  <a:cubicBezTo>
                    <a:pt x="5648" y="2097"/>
                    <a:pt x="5654" y="2093"/>
                    <a:pt x="5659" y="2089"/>
                  </a:cubicBezTo>
                  <a:close/>
                  <a:moveTo>
                    <a:pt x="1" y="0"/>
                  </a:moveTo>
                  <a:cubicBezTo>
                    <a:pt x="1" y="1894"/>
                    <a:pt x="1263" y="3547"/>
                    <a:pt x="3088" y="4029"/>
                  </a:cubicBezTo>
                  <a:cubicBezTo>
                    <a:pt x="3451" y="4127"/>
                    <a:pt x="3817" y="4174"/>
                    <a:pt x="4179" y="4174"/>
                  </a:cubicBezTo>
                  <a:cubicBezTo>
                    <a:pt x="5637" y="4174"/>
                    <a:pt x="7019" y="3406"/>
                    <a:pt x="7782" y="2101"/>
                  </a:cubicBezTo>
                  <a:lnTo>
                    <a:pt x="5643" y="2101"/>
                  </a:lnTo>
                  <a:cubicBezTo>
                    <a:pt x="5210" y="2403"/>
                    <a:pt x="4700" y="2560"/>
                    <a:pt x="4178" y="2560"/>
                  </a:cubicBezTo>
                  <a:cubicBezTo>
                    <a:pt x="2767" y="2560"/>
                    <a:pt x="1619" y="1412"/>
                    <a:pt x="1619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6" name="Google Shape;9814;p37">
              <a:extLst>
                <a:ext uri="{FF2B5EF4-FFF2-40B4-BE49-F238E27FC236}">
                  <a16:creationId xmlns:a16="http://schemas.microsoft.com/office/drawing/2014/main" id="{42D28349-E4BE-4C8D-9DF3-B43F6402D530}"/>
                </a:ext>
              </a:extLst>
            </p:cNvPr>
            <p:cNvSpPr/>
            <p:nvPr/>
          </p:nvSpPr>
          <p:spPr>
            <a:xfrm>
              <a:off x="3352640" y="2330560"/>
              <a:ext cx="79" cy="7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7" name="Google Shape;9815;p37">
              <a:extLst>
                <a:ext uri="{FF2B5EF4-FFF2-40B4-BE49-F238E27FC236}">
                  <a16:creationId xmlns:a16="http://schemas.microsoft.com/office/drawing/2014/main" id="{5CE14247-C006-4368-8763-F10D1DDDB2F8}"/>
                </a:ext>
              </a:extLst>
            </p:cNvPr>
            <p:cNvSpPr/>
            <p:nvPr/>
          </p:nvSpPr>
          <p:spPr>
            <a:xfrm>
              <a:off x="2718116" y="2207460"/>
              <a:ext cx="613783" cy="329241"/>
            </a:xfrm>
            <a:custGeom>
              <a:avLst/>
              <a:gdLst/>
              <a:ahLst/>
              <a:cxnLst/>
              <a:rect l="l" t="t" r="r" b="b"/>
              <a:pathLst>
                <a:path w="7783" h="4175" extrusionOk="0">
                  <a:moveTo>
                    <a:pt x="5648" y="2089"/>
                  </a:moveTo>
                  <a:lnTo>
                    <a:pt x="5625" y="2101"/>
                  </a:lnTo>
                  <a:lnTo>
                    <a:pt x="5632" y="2101"/>
                  </a:lnTo>
                  <a:cubicBezTo>
                    <a:pt x="5637" y="2097"/>
                    <a:pt x="5642" y="2093"/>
                    <a:pt x="5648" y="2089"/>
                  </a:cubicBezTo>
                  <a:close/>
                  <a:moveTo>
                    <a:pt x="1" y="0"/>
                  </a:moveTo>
                  <a:cubicBezTo>
                    <a:pt x="1" y="1894"/>
                    <a:pt x="1263" y="3547"/>
                    <a:pt x="3088" y="4029"/>
                  </a:cubicBezTo>
                  <a:cubicBezTo>
                    <a:pt x="3449" y="4127"/>
                    <a:pt x="3814" y="4174"/>
                    <a:pt x="4175" y="4174"/>
                  </a:cubicBezTo>
                  <a:cubicBezTo>
                    <a:pt x="5630" y="4174"/>
                    <a:pt x="7019" y="3406"/>
                    <a:pt x="7782" y="2101"/>
                  </a:cubicBezTo>
                  <a:lnTo>
                    <a:pt x="5632" y="2101"/>
                  </a:lnTo>
                  <a:cubicBezTo>
                    <a:pt x="5210" y="2403"/>
                    <a:pt x="4700" y="2560"/>
                    <a:pt x="4167" y="2560"/>
                  </a:cubicBezTo>
                  <a:cubicBezTo>
                    <a:pt x="2755" y="2560"/>
                    <a:pt x="1619" y="1412"/>
                    <a:pt x="1608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8" name="Google Shape;9816;p37">
              <a:extLst>
                <a:ext uri="{FF2B5EF4-FFF2-40B4-BE49-F238E27FC236}">
                  <a16:creationId xmlns:a16="http://schemas.microsoft.com/office/drawing/2014/main" id="{A56F5159-711F-41BD-A0B7-F34FA539F106}"/>
                </a:ext>
              </a:extLst>
            </p:cNvPr>
            <p:cNvSpPr/>
            <p:nvPr/>
          </p:nvSpPr>
          <p:spPr>
            <a:xfrm>
              <a:off x="4840686" y="2199876"/>
              <a:ext cx="614650" cy="337614"/>
            </a:xfrm>
            <a:custGeom>
              <a:avLst/>
              <a:gdLst/>
              <a:ahLst/>
              <a:cxnLst/>
              <a:rect l="l" t="t" r="r" b="b"/>
              <a:pathLst>
                <a:path w="7794" h="4185" extrusionOk="0">
                  <a:moveTo>
                    <a:pt x="12" y="0"/>
                  </a:moveTo>
                  <a:cubicBezTo>
                    <a:pt x="0" y="1894"/>
                    <a:pt x="1274" y="3547"/>
                    <a:pt x="3099" y="4040"/>
                  </a:cubicBezTo>
                  <a:cubicBezTo>
                    <a:pt x="3459" y="4138"/>
                    <a:pt x="3823" y="4184"/>
                    <a:pt x="4183" y="4184"/>
                  </a:cubicBezTo>
                  <a:cubicBezTo>
                    <a:pt x="5646" y="4184"/>
                    <a:pt x="7038" y="3409"/>
                    <a:pt x="7793" y="2101"/>
                  </a:cubicBezTo>
                  <a:lnTo>
                    <a:pt x="5647" y="2101"/>
                  </a:lnTo>
                  <a:cubicBezTo>
                    <a:pt x="5222" y="2399"/>
                    <a:pt x="4706" y="2560"/>
                    <a:pt x="4189" y="2560"/>
                  </a:cubicBezTo>
                  <a:cubicBezTo>
                    <a:pt x="2778" y="2560"/>
                    <a:pt x="1630" y="1412"/>
                    <a:pt x="1630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9" name="Google Shape;9817;p37">
              <a:extLst>
                <a:ext uri="{FF2B5EF4-FFF2-40B4-BE49-F238E27FC236}">
                  <a16:creationId xmlns:a16="http://schemas.microsoft.com/office/drawing/2014/main" id="{79943EA9-CB7B-444A-861A-24D2B7851049}"/>
                </a:ext>
              </a:extLst>
            </p:cNvPr>
            <p:cNvSpPr/>
            <p:nvPr/>
          </p:nvSpPr>
          <p:spPr>
            <a:xfrm>
              <a:off x="5473316" y="2334188"/>
              <a:ext cx="1893" cy="4574"/>
            </a:xfrm>
            <a:custGeom>
              <a:avLst/>
              <a:gdLst/>
              <a:ahLst/>
              <a:cxnLst/>
              <a:rect l="l" t="t" r="r" b="b"/>
              <a:pathLst>
                <a:path w="24" h="58" extrusionOk="0">
                  <a:moveTo>
                    <a:pt x="24" y="0"/>
                  </a:moveTo>
                  <a:cubicBezTo>
                    <a:pt x="12" y="23"/>
                    <a:pt x="1" y="34"/>
                    <a:pt x="1" y="57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0" name="Google Shape;9819;p37">
              <a:extLst>
                <a:ext uri="{FF2B5EF4-FFF2-40B4-BE49-F238E27FC236}">
                  <a16:creationId xmlns:a16="http://schemas.microsoft.com/office/drawing/2014/main" id="{21003526-E567-439F-BAE1-FAF0DABA9521}"/>
                </a:ext>
              </a:extLst>
            </p:cNvPr>
            <p:cNvSpPr/>
            <p:nvPr/>
          </p:nvSpPr>
          <p:spPr>
            <a:xfrm>
              <a:off x="2204725" y="2041800"/>
              <a:ext cx="195573" cy="56226"/>
            </a:xfrm>
            <a:custGeom>
              <a:avLst/>
              <a:gdLst/>
              <a:ahLst/>
              <a:cxnLst/>
              <a:rect l="l" t="t" r="r" b="b"/>
              <a:pathLst>
                <a:path w="2480" h="689" extrusionOk="0">
                  <a:moveTo>
                    <a:pt x="333" y="0"/>
                  </a:moveTo>
                  <a:cubicBezTo>
                    <a:pt x="322" y="0"/>
                    <a:pt x="322" y="12"/>
                    <a:pt x="310" y="23"/>
                  </a:cubicBezTo>
                  <a:cubicBezTo>
                    <a:pt x="253" y="127"/>
                    <a:pt x="195" y="230"/>
                    <a:pt x="149" y="333"/>
                  </a:cubicBezTo>
                  <a:cubicBezTo>
                    <a:pt x="126" y="391"/>
                    <a:pt x="104" y="448"/>
                    <a:pt x="69" y="517"/>
                  </a:cubicBezTo>
                  <a:cubicBezTo>
                    <a:pt x="46" y="574"/>
                    <a:pt x="23" y="632"/>
                    <a:pt x="0" y="689"/>
                  </a:cubicBezTo>
                  <a:lnTo>
                    <a:pt x="1802" y="689"/>
                  </a:lnTo>
                  <a:cubicBezTo>
                    <a:pt x="1928" y="482"/>
                    <a:pt x="2101" y="299"/>
                    <a:pt x="2284" y="150"/>
                  </a:cubicBezTo>
                  <a:cubicBezTo>
                    <a:pt x="2353" y="92"/>
                    <a:pt x="2410" y="46"/>
                    <a:pt x="2479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61" name="Google Shape;9820;p37">
              <a:extLst>
                <a:ext uri="{FF2B5EF4-FFF2-40B4-BE49-F238E27FC236}">
                  <a16:creationId xmlns:a16="http://schemas.microsoft.com/office/drawing/2014/main" id="{5A0EA177-8CE7-4A21-928D-2FB489628E4C}"/>
                </a:ext>
              </a:extLst>
            </p:cNvPr>
            <p:cNvSpPr/>
            <p:nvPr/>
          </p:nvSpPr>
          <p:spPr>
            <a:xfrm>
              <a:off x="5280976" y="2315853"/>
              <a:ext cx="195578" cy="56227"/>
            </a:xfrm>
            <a:custGeom>
              <a:avLst/>
              <a:gdLst/>
              <a:ahLst/>
              <a:cxnLst/>
              <a:rect l="l" t="t" r="r" b="b"/>
              <a:pathLst>
                <a:path w="2480" h="713" extrusionOk="0">
                  <a:moveTo>
                    <a:pt x="667" y="0"/>
                  </a:moveTo>
                  <a:lnTo>
                    <a:pt x="667" y="23"/>
                  </a:lnTo>
                  <a:cubicBezTo>
                    <a:pt x="575" y="150"/>
                    <a:pt x="471" y="287"/>
                    <a:pt x="368" y="402"/>
                  </a:cubicBezTo>
                  <a:cubicBezTo>
                    <a:pt x="311" y="460"/>
                    <a:pt x="253" y="517"/>
                    <a:pt x="184" y="563"/>
                  </a:cubicBezTo>
                  <a:cubicBezTo>
                    <a:pt x="127" y="620"/>
                    <a:pt x="58" y="666"/>
                    <a:pt x="1" y="712"/>
                  </a:cubicBezTo>
                  <a:lnTo>
                    <a:pt x="2147" y="712"/>
                  </a:lnTo>
                  <a:cubicBezTo>
                    <a:pt x="2182" y="643"/>
                    <a:pt x="2216" y="586"/>
                    <a:pt x="2250" y="528"/>
                  </a:cubicBezTo>
                  <a:cubicBezTo>
                    <a:pt x="2262" y="494"/>
                    <a:pt x="2273" y="471"/>
                    <a:pt x="2285" y="437"/>
                  </a:cubicBezTo>
                  <a:cubicBezTo>
                    <a:pt x="2319" y="391"/>
                    <a:pt x="2342" y="333"/>
                    <a:pt x="2365" y="276"/>
                  </a:cubicBezTo>
                  <a:lnTo>
                    <a:pt x="2388" y="219"/>
                  </a:lnTo>
                  <a:cubicBezTo>
                    <a:pt x="2423" y="150"/>
                    <a:pt x="2446" y="81"/>
                    <a:pt x="2480" y="0"/>
                  </a:cubicBezTo>
                  <a:close/>
                </a:path>
              </a:pathLst>
            </a:custGeom>
            <a:solidFill>
              <a:srgbClr val="694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</a:endParaRPr>
            </a:p>
          </p:txBody>
        </p:sp>
      </p:grpSp>
      <p:sp>
        <p:nvSpPr>
          <p:cNvPr id="162" name="Google Shape;9831;p37">
            <a:extLst>
              <a:ext uri="{FF2B5EF4-FFF2-40B4-BE49-F238E27FC236}">
                <a16:creationId xmlns:a16="http://schemas.microsoft.com/office/drawing/2014/main" id="{5F6606BA-DF7F-4688-A899-D33E599EFBA9}"/>
              </a:ext>
            </a:extLst>
          </p:cNvPr>
          <p:cNvSpPr/>
          <p:nvPr/>
        </p:nvSpPr>
        <p:spPr>
          <a:xfrm>
            <a:off x="4820627" y="3023021"/>
            <a:ext cx="9525" cy="276225"/>
          </a:xfrm>
          <a:custGeom>
            <a:avLst/>
            <a:gdLst/>
            <a:ahLst/>
            <a:cxnLst/>
            <a:rect l="l" t="t" r="r" b="b"/>
            <a:pathLst>
              <a:path w="381" h="11049" extrusionOk="0">
                <a:moveTo>
                  <a:pt x="0" y="0"/>
                </a:moveTo>
                <a:lnTo>
                  <a:pt x="381" y="11049"/>
                </a:lnTo>
              </a:path>
            </a:pathLst>
          </a:custGeom>
          <a:noFill/>
          <a:ln w="9525" cap="flat" cmpd="sng">
            <a:solidFill>
              <a:srgbClr val="6945C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9832;p37">
            <a:extLst>
              <a:ext uri="{FF2B5EF4-FFF2-40B4-BE49-F238E27FC236}">
                <a16:creationId xmlns:a16="http://schemas.microsoft.com/office/drawing/2014/main" id="{204CFCBC-AB63-441E-A99F-47D0AF6DAD73}"/>
              </a:ext>
            </a:extLst>
          </p:cNvPr>
          <p:cNvSpPr/>
          <p:nvPr/>
        </p:nvSpPr>
        <p:spPr>
          <a:xfrm>
            <a:off x="5804186" y="3045994"/>
            <a:ext cx="566750" cy="261950"/>
          </a:xfrm>
          <a:custGeom>
            <a:avLst/>
            <a:gdLst/>
            <a:ahLst/>
            <a:cxnLst/>
            <a:rect l="l" t="t" r="r" b="b"/>
            <a:pathLst>
              <a:path w="22670" h="10478" extrusionOk="0">
                <a:moveTo>
                  <a:pt x="0" y="0"/>
                </a:moveTo>
                <a:lnTo>
                  <a:pt x="12192" y="0"/>
                </a:lnTo>
                <a:lnTo>
                  <a:pt x="22670" y="10478"/>
                </a:lnTo>
              </a:path>
            </a:pathLst>
          </a:custGeom>
          <a:noFill/>
          <a:ln w="9525" cap="flat" cmpd="sng">
            <a:solidFill>
              <a:srgbClr val="6945C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4" name="Google Shape;9823;p37">
            <a:extLst>
              <a:ext uri="{FF2B5EF4-FFF2-40B4-BE49-F238E27FC236}">
                <a16:creationId xmlns:a16="http://schemas.microsoft.com/office/drawing/2014/main" id="{362E1436-D632-468D-AB0E-590661D8D41D}"/>
              </a:ext>
            </a:extLst>
          </p:cNvPr>
          <p:cNvSpPr txBox="1">
            <a:spLocks/>
          </p:cNvSpPr>
          <p:nvPr/>
        </p:nvSpPr>
        <p:spPr>
          <a:xfrm>
            <a:off x="5804187" y="3299246"/>
            <a:ext cx="1540784" cy="85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8C6"/>
              </a:buClr>
              <a:buSzPts val="2200"/>
              <a:buFont typeface="EB Garamond"/>
              <a:buChar char="⏷"/>
              <a:defRPr sz="2200" b="0" i="0" u="none" strike="noStrike" cap="none">
                <a:solidFill>
                  <a:srgbClr val="90A8C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2000"/>
              <a:buFont typeface="EB Garamond"/>
              <a:buChar char="⏷"/>
              <a:defRPr sz="20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800"/>
              <a:buFont typeface="EB Garamond"/>
              <a:buChar char="⏷"/>
              <a:defRPr sz="18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600"/>
              <a:buFont typeface="EB Garamond"/>
              <a:buChar char="⏷"/>
              <a:defRPr sz="16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500"/>
              <a:buFont typeface="EB Garamond"/>
              <a:buChar char="⏷"/>
              <a:defRPr sz="15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Char char="⏷"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Char char="⏷"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Char char="⏷"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Char char="⏷"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285750" indent="-285750">
              <a:buClr>
                <a:schemeClr val="bg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Roboto Condensed Light"/>
              </a:rPr>
              <a:t>Клинические испытания</a:t>
            </a:r>
          </a:p>
          <a:p>
            <a:pPr marL="285750" indent="-285750">
              <a:buClr>
                <a:schemeClr val="bg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Roboto Condensed Light"/>
              </a:rPr>
              <a:t>Экспертиза</a:t>
            </a:r>
          </a:p>
        </p:txBody>
      </p:sp>
      <p:sp>
        <p:nvSpPr>
          <p:cNvPr id="165" name="Google Shape;9824;p37">
            <a:extLst>
              <a:ext uri="{FF2B5EF4-FFF2-40B4-BE49-F238E27FC236}">
                <a16:creationId xmlns:a16="http://schemas.microsoft.com/office/drawing/2014/main" id="{362B3D5A-A7F9-4926-820F-9E3D3C1875E9}"/>
              </a:ext>
            </a:extLst>
          </p:cNvPr>
          <p:cNvSpPr txBox="1">
            <a:spLocks/>
          </p:cNvSpPr>
          <p:nvPr/>
        </p:nvSpPr>
        <p:spPr>
          <a:xfrm>
            <a:off x="7403273" y="3299246"/>
            <a:ext cx="1435886" cy="76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A8C6"/>
              </a:buClr>
              <a:buSzPts val="2200"/>
              <a:buFont typeface="EB Garamond"/>
              <a:buChar char="⏷"/>
              <a:defRPr sz="2200" b="0" i="0" u="none" strike="noStrike" cap="none">
                <a:solidFill>
                  <a:srgbClr val="90A8C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2000"/>
              <a:buFont typeface="EB Garamond"/>
              <a:buChar char="⏷"/>
              <a:defRPr sz="20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800"/>
              <a:buFont typeface="EB Garamond"/>
              <a:buChar char="⏷"/>
              <a:defRPr sz="18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600"/>
              <a:buFont typeface="EB Garamond"/>
              <a:buChar char="⏷"/>
              <a:defRPr sz="16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500"/>
              <a:buFont typeface="EB Garamond"/>
              <a:buChar char="⏷"/>
              <a:defRPr sz="15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Char char="⏷"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Char char="⏷"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Char char="⏷"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E95"/>
              </a:buClr>
              <a:buSzPts val="1400"/>
              <a:buFont typeface="EB Garamond"/>
              <a:buChar char="⏷"/>
              <a:defRPr sz="1400" b="0" i="0" u="none" strike="noStrike" cap="none">
                <a:solidFill>
                  <a:srgbClr val="6C7E95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latin typeface="Roboto Condensed Light"/>
                <a:cs typeface="Tunga" panose="020B0502040204020203" pitchFamily="34" charset="0"/>
              </a:rPr>
              <a:t>Сдача дела в Федеральную службу</a:t>
            </a:r>
          </a:p>
        </p:txBody>
      </p:sp>
      <p:sp>
        <p:nvSpPr>
          <p:cNvPr id="166" name="Google Shape;9831;p37">
            <a:extLst>
              <a:ext uri="{FF2B5EF4-FFF2-40B4-BE49-F238E27FC236}">
                <a16:creationId xmlns:a16="http://schemas.microsoft.com/office/drawing/2014/main" id="{AC94E19B-E6BD-45AC-BF94-64677DF7F761}"/>
              </a:ext>
            </a:extLst>
          </p:cNvPr>
          <p:cNvSpPr/>
          <p:nvPr/>
        </p:nvSpPr>
        <p:spPr>
          <a:xfrm>
            <a:off x="8028530" y="3031719"/>
            <a:ext cx="9525" cy="276225"/>
          </a:xfrm>
          <a:custGeom>
            <a:avLst/>
            <a:gdLst/>
            <a:ahLst/>
            <a:cxnLst/>
            <a:rect l="l" t="t" r="r" b="b"/>
            <a:pathLst>
              <a:path w="381" h="11049" extrusionOk="0">
                <a:moveTo>
                  <a:pt x="0" y="0"/>
                </a:moveTo>
                <a:lnTo>
                  <a:pt x="381" y="11049"/>
                </a:lnTo>
              </a:path>
            </a:pathLst>
          </a:custGeom>
          <a:noFill/>
          <a:ln w="9525" cap="flat" cmpd="sng">
            <a:solidFill>
              <a:srgbClr val="6945C6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0"/>
          <p:cNvSpPr/>
          <p:nvPr/>
        </p:nvSpPr>
        <p:spPr>
          <a:xfrm>
            <a:off x="719743" y="633115"/>
            <a:ext cx="384600" cy="3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2A4E625-64BB-4FD1-8F39-71CDBC0B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43" y="631925"/>
            <a:ext cx="384600" cy="385790"/>
          </a:xfrm>
          <a:prstGeom prst="rect">
            <a:avLst/>
          </a:prstGeom>
        </p:spPr>
      </p:pic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6BDB5C1F-1D0E-4E1F-AE01-60EA95B4A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963400"/>
              </p:ext>
            </p:extLst>
          </p:nvPr>
        </p:nvGraphicFramePr>
        <p:xfrm>
          <a:off x="950119" y="0"/>
          <a:ext cx="8193881" cy="514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760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8"/>
          <p:cNvPicPr preferRelativeResize="0"/>
          <p:nvPr/>
        </p:nvPicPr>
        <p:blipFill rotWithShape="1">
          <a:blip r:embed="rId3">
            <a:alphaModFix/>
          </a:blip>
          <a:srcRect l="28905" r="28909"/>
          <a:stretch/>
        </p:blipFill>
        <p:spPr>
          <a:xfrm>
            <a:off x="5286572" y="0"/>
            <a:ext cx="3857429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8"/>
          <p:cNvSpPr/>
          <p:nvPr/>
        </p:nvSpPr>
        <p:spPr>
          <a:xfrm>
            <a:off x="5286588" y="50"/>
            <a:ext cx="3857400" cy="5143500"/>
          </a:xfrm>
          <a:prstGeom prst="rect">
            <a:avLst/>
          </a:prstGeom>
          <a:solidFill>
            <a:srgbClr val="6C4AC2">
              <a:alpha val="8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3;p27">
            <a:extLst>
              <a:ext uri="{FF2B5EF4-FFF2-40B4-BE49-F238E27FC236}">
                <a16:creationId xmlns:a16="http://schemas.microsoft.com/office/drawing/2014/main" id="{0F537763-6AAC-4A58-9C85-141138C3B6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750" y="2144838"/>
            <a:ext cx="39336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Технические испытания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521180877"/>
      </p:ext>
    </p:extLst>
  </p:cSld>
  <p:clrMapOvr>
    <a:masterClrMapping/>
  </p:clrMapOvr>
</p:sld>
</file>

<file path=ppt/theme/theme1.xml><?xml version="1.0" encoding="utf-8"?>
<a:theme xmlns:a="http://schemas.openxmlformats.org/drawingml/2006/main" name="Clinical Case 07-2019 by Slidesgo">
  <a:themeElements>
    <a:clrScheme name="Simple Light">
      <a:dk1>
        <a:srgbClr val="86D8CB"/>
      </a:dk1>
      <a:lt1>
        <a:srgbClr val="434343"/>
      </a:lt1>
      <a:dk2>
        <a:srgbClr val="6C4AC2"/>
      </a:dk2>
      <a:lt2>
        <a:srgbClr val="F3F3F3"/>
      </a:lt2>
      <a:accent1>
        <a:srgbClr val="86D8CB"/>
      </a:accent1>
      <a:accent2>
        <a:srgbClr val="434343"/>
      </a:accent2>
      <a:accent3>
        <a:srgbClr val="6C4AC2"/>
      </a:accent3>
      <a:accent4>
        <a:srgbClr val="F3F3F3"/>
      </a:accent4>
      <a:accent5>
        <a:srgbClr val="86D8CB"/>
      </a:accent5>
      <a:accent6>
        <a:srgbClr val="6C4AC2"/>
      </a:accent6>
      <a:hlink>
        <a:srgbClr val="6C4AC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639</Words>
  <Application>Microsoft Office PowerPoint</Application>
  <PresentationFormat>Экран (16:9)</PresentationFormat>
  <Paragraphs>59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Fira Sans Condensed Medium</vt:lpstr>
      <vt:lpstr>Fira Sans Extra Condensed Medium</vt:lpstr>
      <vt:lpstr>Josefin Slab SemiBold</vt:lpstr>
      <vt:lpstr>Roboto</vt:lpstr>
      <vt:lpstr>Roboto Condensed Light</vt:lpstr>
      <vt:lpstr>Roboto Medium</vt:lpstr>
      <vt:lpstr>Source Sans Pro SemiBold</vt:lpstr>
      <vt:lpstr>Unica One</vt:lpstr>
      <vt:lpstr>Wingdings</vt:lpstr>
      <vt:lpstr>Clinical Case 07-2019 by Slidesgo</vt:lpstr>
      <vt:lpstr>Презентация PowerPoint</vt:lpstr>
      <vt:lpstr>Презентация PowerPoint</vt:lpstr>
      <vt:lpstr>Основная деятельность</vt:lpstr>
      <vt:lpstr>Презентация PowerPoint</vt:lpstr>
      <vt:lpstr>Презентация PowerPoint</vt:lpstr>
      <vt:lpstr>Процесс регистрации</vt:lpstr>
      <vt:lpstr>Презентация PowerPoint</vt:lpstr>
      <vt:lpstr>Презентация PowerPoint</vt:lpstr>
      <vt:lpstr>Технические испытания</vt:lpstr>
      <vt:lpstr>Подбор центра испытаний с учетом ГОСТов и методов испытаний</vt:lpstr>
      <vt:lpstr>Токсикологические исследования</vt:lpstr>
      <vt:lpstr>Для проведения токсикологических исследований заявитель представляет в испытательную организацию:</vt:lpstr>
      <vt:lpstr>Клинические испытания медицинских изделий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БалашовСВ</dc:creator>
  <cp:lastModifiedBy>БалашовСВ</cp:lastModifiedBy>
  <cp:revision>28</cp:revision>
  <dcterms:modified xsi:type="dcterms:W3CDTF">2020-10-06T07:12:25Z</dcterms:modified>
</cp:coreProperties>
</file>